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69" r:id="rId2"/>
    <p:sldId id="270" r:id="rId3"/>
    <p:sldId id="271" r:id="rId4"/>
    <p:sldId id="272" r:id="rId5"/>
    <p:sldId id="273" r:id="rId6"/>
    <p:sldId id="274" r:id="rId7"/>
    <p:sldId id="275" r:id="rId8"/>
    <p:sldId id="276" r:id="rId9"/>
    <p:sldId id="277" r:id="rId10"/>
    <p:sldId id="278" r:id="rId11"/>
    <p:sldId id="279" r:id="rId12"/>
    <p:sldId id="280" r:id="rId13"/>
    <p:sldId id="281" r:id="rId14"/>
    <p:sldId id="256" r:id="rId15"/>
    <p:sldId id="257" r:id="rId16"/>
    <p:sldId id="259" r:id="rId17"/>
    <p:sldId id="261" r:id="rId18"/>
    <p:sldId id="262" r:id="rId19"/>
    <p:sldId id="264" r:id="rId20"/>
    <p:sldId id="263" r:id="rId21"/>
    <p:sldId id="266" r:id="rId22"/>
    <p:sldId id="267"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90"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jpg>
</file>

<file path=ppt/media/image11.png>
</file>

<file path=ppt/media/image12.jpg>
</file>

<file path=ppt/media/image13.jpg>
</file>

<file path=ppt/media/image14.jpg>
</file>

<file path=ppt/media/image15.jpeg>
</file>

<file path=ppt/media/image16.gif>
</file>

<file path=ppt/media/image17.png>
</file>

<file path=ppt/media/image18.jp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F4CF31-9CD6-43FD-859A-B3DE20ECEE03}" type="datetimeFigureOut">
              <a:rPr lang="en-US" smtClean="0"/>
              <a:t>10/10/2022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D9F644-CC59-44AD-8545-21F5131D8ECD}" type="slidenum">
              <a:rPr lang="en-US" smtClean="0"/>
              <a:t>‹#›</a:t>
            </a:fld>
            <a:endParaRPr lang="en-US"/>
          </a:p>
        </p:txBody>
      </p:sp>
    </p:spTree>
    <p:extLst>
      <p:ext uri="{BB962C8B-B14F-4D97-AF65-F5344CB8AC3E}">
        <p14:creationId xmlns:p14="http://schemas.microsoft.com/office/powerpoint/2010/main" val="3443408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41CB776-6ED8-444F-B39F-2F0CE91997B7}"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2885188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CB776-6ED8-444F-B39F-2F0CE91997B7}"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657451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CB776-6ED8-444F-B39F-2F0CE91997B7}"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3716464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CB776-6ED8-444F-B39F-2F0CE91997B7}"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2515163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41CB776-6ED8-444F-B39F-2F0CE91997B7}" type="datetimeFigureOut">
              <a:rPr lang="en-US" smtClean="0"/>
              <a:t>10/10/2022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3078860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1CB776-6ED8-444F-B39F-2F0CE91997B7}"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529261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CB776-6ED8-444F-B39F-2F0CE91997B7}" type="datetimeFigureOut">
              <a:rPr lang="en-US" smtClean="0"/>
              <a:t>10/10/2022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1287398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CB776-6ED8-444F-B39F-2F0CE91997B7}" type="datetimeFigureOut">
              <a:rPr lang="en-US" smtClean="0"/>
              <a:t>10/10/2022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91055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CB776-6ED8-444F-B39F-2F0CE91997B7}" type="datetimeFigureOut">
              <a:rPr lang="en-US" smtClean="0"/>
              <a:t>10/10/2022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1877300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41CB776-6ED8-444F-B39F-2F0CE91997B7}"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311614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41CB776-6ED8-444F-B39F-2F0CE91997B7}" type="datetimeFigureOut">
              <a:rPr lang="en-US" smtClean="0"/>
              <a:t>10/10/2022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DB6347-556D-42FF-9587-9F64A7EF28C4}" type="slidenum">
              <a:rPr lang="en-US" smtClean="0"/>
              <a:t>‹#›</a:t>
            </a:fld>
            <a:endParaRPr lang="en-US"/>
          </a:p>
        </p:txBody>
      </p:sp>
    </p:spTree>
    <p:extLst>
      <p:ext uri="{BB962C8B-B14F-4D97-AF65-F5344CB8AC3E}">
        <p14:creationId xmlns:p14="http://schemas.microsoft.com/office/powerpoint/2010/main" val="19092899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CB776-6ED8-444F-B39F-2F0CE91997B7}" type="datetimeFigureOut">
              <a:rPr lang="en-US" smtClean="0"/>
              <a:t>10/10/2022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DB6347-556D-42FF-9587-9F64A7EF28C4}" type="slidenum">
              <a:rPr lang="en-US" smtClean="0"/>
              <a:t>‹#›</a:t>
            </a:fld>
            <a:endParaRPr lang="en-US"/>
          </a:p>
        </p:txBody>
      </p:sp>
    </p:spTree>
    <p:extLst>
      <p:ext uri="{BB962C8B-B14F-4D97-AF65-F5344CB8AC3E}">
        <p14:creationId xmlns:p14="http://schemas.microsoft.com/office/powerpoint/2010/main" val="2134270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1.png"/><Relationship Id="rId4" Type="http://schemas.openxmlformats.org/officeDocument/2006/relationships/image" Target="../media/image10.jpg"/></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1.png"/><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25F7A-D5E8-4BD4-0E44-E87B0303BC4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02283B6-6829-F212-8B6D-0AA9A143616D}"/>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F27A9B05-6F15-076C-007D-5E439D841F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7200"/>
            <a:ext cx="12192000" cy="7315200"/>
          </a:xfrm>
          <a:prstGeom prst="rect">
            <a:avLst/>
          </a:prstGeom>
        </p:spPr>
      </p:pic>
      <p:sp>
        <p:nvSpPr>
          <p:cNvPr id="6" name="TextBox 5">
            <a:extLst>
              <a:ext uri="{FF2B5EF4-FFF2-40B4-BE49-F238E27FC236}">
                <a16:creationId xmlns:a16="http://schemas.microsoft.com/office/drawing/2014/main" id="{3860CD64-C408-9499-3A99-168C85AEF813}"/>
              </a:ext>
            </a:extLst>
          </p:cNvPr>
          <p:cNvSpPr txBox="1"/>
          <p:nvPr/>
        </p:nvSpPr>
        <p:spPr>
          <a:xfrm>
            <a:off x="789384" y="2538680"/>
            <a:ext cx="10613232" cy="1323439"/>
          </a:xfrm>
          <a:prstGeom prst="rect">
            <a:avLst/>
          </a:prstGeom>
          <a:noFill/>
        </p:spPr>
        <p:txBody>
          <a:bodyPr wrap="square" rtlCol="0">
            <a:spAutoFit/>
          </a:bodyPr>
          <a:lstStyle/>
          <a:p>
            <a:r>
              <a:rPr lang="en-US" sz="8000" b="1" dirty="0" err="1">
                <a:solidFill>
                  <a:schemeClr val="bg1"/>
                </a:solidFill>
                <a:latin typeface="Arial" panose="020B0604020202020204" pitchFamily="34" charset="0"/>
                <a:cs typeface="Arial" panose="020B0604020202020204" pitchFamily="34" charset="0"/>
              </a:rPr>
              <a:t>Bài</a:t>
            </a:r>
            <a:r>
              <a:rPr lang="en-US" sz="8000" b="1" dirty="0">
                <a:solidFill>
                  <a:schemeClr val="bg1"/>
                </a:solidFill>
                <a:latin typeface="Arial" panose="020B0604020202020204" pitchFamily="34" charset="0"/>
                <a:cs typeface="Arial" panose="020B0604020202020204" pitchFamily="34" charset="0"/>
              </a:rPr>
              <a:t> </a:t>
            </a:r>
            <a:r>
              <a:rPr lang="en-US" sz="8000" b="1" dirty="0" err="1">
                <a:solidFill>
                  <a:schemeClr val="bg1"/>
                </a:solidFill>
                <a:latin typeface="Arial" panose="020B0604020202020204" pitchFamily="34" charset="0"/>
                <a:cs typeface="Arial" panose="020B0604020202020204" pitchFamily="34" charset="0"/>
              </a:rPr>
              <a:t>Thuyết</a:t>
            </a:r>
            <a:r>
              <a:rPr lang="en-US" sz="8000" b="1" dirty="0">
                <a:solidFill>
                  <a:schemeClr val="bg1"/>
                </a:solidFill>
                <a:latin typeface="Arial" panose="020B0604020202020204" pitchFamily="34" charset="0"/>
                <a:cs typeface="Arial" panose="020B0604020202020204" pitchFamily="34" charset="0"/>
              </a:rPr>
              <a:t> </a:t>
            </a:r>
            <a:r>
              <a:rPr lang="en-US" sz="8000" b="1" dirty="0" err="1">
                <a:solidFill>
                  <a:schemeClr val="bg1"/>
                </a:solidFill>
                <a:latin typeface="Arial" panose="020B0604020202020204" pitchFamily="34" charset="0"/>
                <a:cs typeface="Arial" panose="020B0604020202020204" pitchFamily="34" charset="0"/>
              </a:rPr>
              <a:t>Trình</a:t>
            </a:r>
            <a:r>
              <a:rPr lang="en-US" sz="8000" b="1" dirty="0">
                <a:solidFill>
                  <a:schemeClr val="bg1"/>
                </a:solidFill>
                <a:latin typeface="Arial" panose="020B0604020202020204" pitchFamily="34" charset="0"/>
                <a:cs typeface="Arial" panose="020B0604020202020204" pitchFamily="34" charset="0"/>
              </a:rPr>
              <a:t> </a:t>
            </a:r>
            <a:r>
              <a:rPr lang="en-US" sz="8000" b="1" dirty="0" err="1">
                <a:solidFill>
                  <a:schemeClr val="bg1"/>
                </a:solidFill>
                <a:latin typeface="Arial" panose="020B0604020202020204" pitchFamily="34" charset="0"/>
                <a:cs typeface="Arial" panose="020B0604020202020204" pitchFamily="34" charset="0"/>
              </a:rPr>
              <a:t>Tổ</a:t>
            </a:r>
            <a:r>
              <a:rPr lang="en-US" sz="8000" b="1" dirty="0">
                <a:solidFill>
                  <a:schemeClr val="bg1"/>
                </a:solidFill>
                <a:latin typeface="Arial" panose="020B0604020202020204" pitchFamily="34" charset="0"/>
                <a:cs typeface="Arial" panose="020B0604020202020204" pitchFamily="34" charset="0"/>
              </a:rPr>
              <a:t> 2</a:t>
            </a:r>
          </a:p>
        </p:txBody>
      </p:sp>
    </p:spTree>
    <p:extLst>
      <p:ext uri="{BB962C8B-B14F-4D97-AF65-F5344CB8AC3E}">
        <p14:creationId xmlns:p14="http://schemas.microsoft.com/office/powerpoint/2010/main" val="253364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4A6B7F-707A-9A51-4BD0-5BBFA43C42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2" cy="6858001"/>
          </a:xfrm>
          <a:prstGeom prst="rect">
            <a:avLst/>
          </a:prstGeom>
        </p:spPr>
      </p:pic>
      <p:sp>
        <p:nvSpPr>
          <p:cNvPr id="6" name="TextBox 5">
            <a:extLst>
              <a:ext uri="{FF2B5EF4-FFF2-40B4-BE49-F238E27FC236}">
                <a16:creationId xmlns:a16="http://schemas.microsoft.com/office/drawing/2014/main" id="{7AF81051-F028-6D4E-0164-DE2ABE3B6917}"/>
              </a:ext>
            </a:extLst>
          </p:cNvPr>
          <p:cNvSpPr txBox="1"/>
          <p:nvPr/>
        </p:nvSpPr>
        <p:spPr>
          <a:xfrm>
            <a:off x="1095375" y="1997838"/>
            <a:ext cx="10001250" cy="2862322"/>
          </a:xfrm>
          <a:prstGeom prst="rect">
            <a:avLst/>
          </a:prstGeom>
          <a:noFill/>
        </p:spPr>
        <p:txBody>
          <a:bodyPr wrap="square" rtlCol="0">
            <a:spAutoFit/>
          </a:bodyPr>
          <a:lstStyle/>
          <a:p>
            <a:r>
              <a:rPr lang="en-US" sz="6000" u="sng" dirty="0" err="1">
                <a:solidFill>
                  <a:schemeClr val="accent6">
                    <a:lumMod val="75000"/>
                  </a:schemeClr>
                </a:solidFill>
                <a:latin typeface="Arial" panose="020B0604020202020204" pitchFamily="34" charset="0"/>
                <a:cs typeface="Arial" panose="020B0604020202020204" pitchFamily="34" charset="0"/>
              </a:rPr>
              <a:t>Hoạt</a:t>
            </a:r>
            <a:r>
              <a:rPr lang="en-US" sz="6000" u="sng" dirty="0">
                <a:solidFill>
                  <a:schemeClr val="accent6">
                    <a:lumMod val="75000"/>
                  </a:schemeClr>
                </a:solidFill>
                <a:latin typeface="Arial" panose="020B0604020202020204" pitchFamily="34" charset="0"/>
                <a:cs typeface="Arial" panose="020B0604020202020204" pitchFamily="34" charset="0"/>
              </a:rPr>
              <a:t> </a:t>
            </a:r>
            <a:r>
              <a:rPr lang="en-US" sz="6000" u="sng" dirty="0" err="1">
                <a:solidFill>
                  <a:schemeClr val="accent6">
                    <a:lumMod val="75000"/>
                  </a:schemeClr>
                </a:solidFill>
                <a:latin typeface="Arial" panose="020B0604020202020204" pitchFamily="34" charset="0"/>
                <a:cs typeface="Arial" panose="020B0604020202020204" pitchFamily="34" charset="0"/>
              </a:rPr>
              <a:t>động</a:t>
            </a:r>
            <a:r>
              <a:rPr lang="en-US" sz="6000" u="sng" dirty="0">
                <a:solidFill>
                  <a:schemeClr val="accent6">
                    <a:lumMod val="75000"/>
                  </a:schemeClr>
                </a:solidFill>
                <a:latin typeface="Arial" panose="020B0604020202020204" pitchFamily="34" charset="0"/>
                <a:cs typeface="Arial" panose="020B0604020202020204" pitchFamily="34" charset="0"/>
              </a:rPr>
              <a:t> 3:</a:t>
            </a:r>
            <a:r>
              <a:rPr lang="en-US" sz="6000"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Nhận</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diện</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biểu</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hiện</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của</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sự</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chủ</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động</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trong</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học</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tập</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và</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giao</a:t>
            </a:r>
            <a:r>
              <a:rPr lang="en-US" sz="6000" b="1" dirty="0">
                <a:solidFill>
                  <a:schemeClr val="accent6">
                    <a:lumMod val="75000"/>
                  </a:schemeClr>
                </a:solidFill>
                <a:latin typeface="Arial" panose="020B0604020202020204" pitchFamily="34" charset="0"/>
                <a:cs typeface="Arial" panose="020B0604020202020204" pitchFamily="34" charset="0"/>
              </a:rPr>
              <a:t> </a:t>
            </a:r>
            <a:r>
              <a:rPr lang="en-US" sz="6000" b="1" dirty="0" err="1">
                <a:solidFill>
                  <a:schemeClr val="accent6">
                    <a:lumMod val="75000"/>
                  </a:schemeClr>
                </a:solidFill>
                <a:latin typeface="Arial" panose="020B0604020202020204" pitchFamily="34" charset="0"/>
                <a:cs typeface="Arial" panose="020B0604020202020204" pitchFamily="34" charset="0"/>
              </a:rPr>
              <a:t>tiếp</a:t>
            </a:r>
            <a:endParaRPr lang="en-US" sz="6000" b="1" dirty="0">
              <a:solidFill>
                <a:schemeClr val="accent6">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280691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620F4D84-0E02-E41D-1350-C1D070C3C787}"/>
              </a:ext>
            </a:extLst>
          </p:cNvPr>
          <p:cNvGraphicFramePr>
            <a:graphicFrameLocks noGrp="1"/>
          </p:cNvGraphicFramePr>
          <p:nvPr>
            <p:extLst>
              <p:ext uri="{D42A27DB-BD31-4B8C-83A1-F6EECF244321}">
                <p14:modId xmlns:p14="http://schemas.microsoft.com/office/powerpoint/2010/main" val="1429258757"/>
              </p:ext>
            </p:extLst>
          </p:nvPr>
        </p:nvGraphicFramePr>
        <p:xfrm>
          <a:off x="0" y="0"/>
          <a:ext cx="12192000" cy="6858001"/>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4246119590"/>
                    </a:ext>
                  </a:extLst>
                </a:gridCol>
                <a:gridCol w="6096000">
                  <a:extLst>
                    <a:ext uri="{9D8B030D-6E8A-4147-A177-3AD203B41FA5}">
                      <a16:colId xmlns:a16="http://schemas.microsoft.com/office/drawing/2014/main" val="1048054274"/>
                    </a:ext>
                  </a:extLst>
                </a:gridCol>
              </a:tblGrid>
              <a:tr h="886409">
                <a:tc>
                  <a:txBody>
                    <a:bodyPr/>
                    <a:lstStyle/>
                    <a:p>
                      <a:pPr algn="ctr"/>
                      <a:r>
                        <a:rPr lang="en-US" sz="4000" dirty="0" err="1">
                          <a:solidFill>
                            <a:schemeClr val="tx1">
                              <a:lumMod val="85000"/>
                              <a:lumOff val="15000"/>
                            </a:schemeClr>
                          </a:solidFill>
                          <a:latin typeface="Arial" panose="020B0604020202020204" pitchFamily="34" charset="0"/>
                          <a:cs typeface="Arial" panose="020B0604020202020204" pitchFamily="34" charset="0"/>
                        </a:rPr>
                        <a:t>Trong</a:t>
                      </a:r>
                      <a:r>
                        <a:rPr lang="en-US" sz="4000" dirty="0">
                          <a:solidFill>
                            <a:schemeClr val="tx1">
                              <a:lumMod val="85000"/>
                              <a:lumOff val="15000"/>
                            </a:schemeClr>
                          </a:solidFill>
                          <a:latin typeface="Arial" panose="020B0604020202020204" pitchFamily="34" charset="0"/>
                          <a:cs typeface="Arial" panose="020B0604020202020204" pitchFamily="34" charset="0"/>
                        </a:rPr>
                        <a:t> </a:t>
                      </a:r>
                      <a:r>
                        <a:rPr lang="en-US" sz="4000" dirty="0" err="1">
                          <a:solidFill>
                            <a:schemeClr val="tx1">
                              <a:lumMod val="85000"/>
                              <a:lumOff val="15000"/>
                            </a:schemeClr>
                          </a:solidFill>
                          <a:latin typeface="Arial" panose="020B0604020202020204" pitchFamily="34" charset="0"/>
                          <a:cs typeface="Arial" panose="020B0604020202020204" pitchFamily="34" charset="0"/>
                        </a:rPr>
                        <a:t>học</a:t>
                      </a:r>
                      <a:r>
                        <a:rPr lang="en-US" sz="4000" dirty="0">
                          <a:solidFill>
                            <a:schemeClr val="tx1">
                              <a:lumMod val="85000"/>
                              <a:lumOff val="15000"/>
                            </a:schemeClr>
                          </a:solidFill>
                          <a:latin typeface="Arial" panose="020B0604020202020204" pitchFamily="34" charset="0"/>
                          <a:cs typeface="Arial" panose="020B0604020202020204" pitchFamily="34" charset="0"/>
                        </a:rPr>
                        <a:t> </a:t>
                      </a:r>
                      <a:r>
                        <a:rPr lang="en-US" sz="4000" dirty="0" err="1">
                          <a:solidFill>
                            <a:schemeClr val="tx1">
                              <a:lumMod val="85000"/>
                              <a:lumOff val="15000"/>
                            </a:schemeClr>
                          </a:solidFill>
                          <a:latin typeface="Arial" panose="020B0604020202020204" pitchFamily="34" charset="0"/>
                          <a:cs typeface="Arial" panose="020B0604020202020204" pitchFamily="34" charset="0"/>
                        </a:rPr>
                        <a:t>tập</a:t>
                      </a:r>
                      <a:endParaRPr lang="en-US" sz="4000" dirty="0">
                        <a:solidFill>
                          <a:schemeClr val="tx1">
                            <a:lumMod val="85000"/>
                            <a:lumOff val="15000"/>
                          </a:schemeClr>
                        </a:solidFill>
                        <a:latin typeface="Arial" panose="020B0604020202020204" pitchFamily="34" charset="0"/>
                        <a:cs typeface="Arial" panose="020B0604020202020204" pitchFamily="34" charset="0"/>
                      </a:endParaRPr>
                    </a:p>
                  </a:txBody>
                  <a:tcPr>
                    <a:solidFill>
                      <a:schemeClr val="accent3"/>
                    </a:solidFill>
                  </a:tcPr>
                </a:tc>
                <a:tc>
                  <a:txBody>
                    <a:bodyPr/>
                    <a:lstStyle/>
                    <a:p>
                      <a:pPr algn="ctr"/>
                      <a:r>
                        <a:rPr lang="en-US" sz="4000" b="1" dirty="0" err="1">
                          <a:solidFill>
                            <a:schemeClr val="tx1">
                              <a:lumMod val="85000"/>
                              <a:lumOff val="15000"/>
                            </a:schemeClr>
                          </a:solidFill>
                        </a:rPr>
                        <a:t>Trong</a:t>
                      </a:r>
                      <a:r>
                        <a:rPr lang="en-US" sz="4000" b="1" dirty="0">
                          <a:solidFill>
                            <a:schemeClr val="tx1">
                              <a:lumMod val="85000"/>
                              <a:lumOff val="15000"/>
                            </a:schemeClr>
                          </a:solidFill>
                        </a:rPr>
                        <a:t> </a:t>
                      </a:r>
                      <a:r>
                        <a:rPr lang="en-US" sz="4000" b="1" dirty="0" err="1">
                          <a:solidFill>
                            <a:schemeClr val="tx1">
                              <a:lumMod val="85000"/>
                              <a:lumOff val="15000"/>
                            </a:schemeClr>
                          </a:solidFill>
                        </a:rPr>
                        <a:t>giao</a:t>
                      </a:r>
                      <a:r>
                        <a:rPr lang="en-US" sz="4000" b="1" dirty="0">
                          <a:solidFill>
                            <a:schemeClr val="tx1">
                              <a:lumMod val="85000"/>
                              <a:lumOff val="15000"/>
                            </a:schemeClr>
                          </a:solidFill>
                        </a:rPr>
                        <a:t> </a:t>
                      </a:r>
                      <a:r>
                        <a:rPr lang="en-US" sz="4000" b="1" dirty="0" err="1">
                          <a:solidFill>
                            <a:schemeClr val="tx1">
                              <a:lumMod val="85000"/>
                              <a:lumOff val="15000"/>
                            </a:schemeClr>
                          </a:solidFill>
                        </a:rPr>
                        <a:t>tiếp</a:t>
                      </a:r>
                      <a:endParaRPr lang="en-US" sz="4000" b="1" dirty="0">
                        <a:solidFill>
                          <a:schemeClr val="tx1">
                            <a:lumMod val="85000"/>
                            <a:lumOff val="15000"/>
                          </a:schemeClr>
                        </a:solidFill>
                      </a:endParaRPr>
                    </a:p>
                  </a:txBody>
                  <a:tcPr>
                    <a:solidFill>
                      <a:schemeClr val="accent6">
                        <a:lumMod val="60000"/>
                        <a:lumOff val="40000"/>
                      </a:schemeClr>
                    </a:solidFill>
                  </a:tcPr>
                </a:tc>
                <a:extLst>
                  <a:ext uri="{0D108BD9-81ED-4DB2-BD59-A6C34878D82A}">
                    <a16:rowId xmlns:a16="http://schemas.microsoft.com/office/drawing/2014/main" val="98832250"/>
                  </a:ext>
                </a:extLst>
              </a:tr>
              <a:tr h="1492898">
                <a:tc>
                  <a:txBody>
                    <a:bodyPr/>
                    <a:lstStyle/>
                    <a:p>
                      <a:endParaRPr lang="en-US" dirty="0"/>
                    </a:p>
                  </a:txBody>
                  <a:tcPr>
                    <a:solidFill>
                      <a:schemeClr val="accent3">
                        <a:lumMod val="20000"/>
                        <a:lumOff val="80000"/>
                      </a:schemeClr>
                    </a:solidFill>
                  </a:tcPr>
                </a:tc>
                <a:tc>
                  <a:txBody>
                    <a:bodyPr/>
                    <a:lstStyle/>
                    <a:p>
                      <a:endParaRPr lang="en-US" dirty="0"/>
                    </a:p>
                  </a:txBody>
                  <a:tcPr>
                    <a:solidFill>
                      <a:schemeClr val="accent6">
                        <a:lumMod val="20000"/>
                        <a:lumOff val="80000"/>
                      </a:schemeClr>
                    </a:solidFill>
                  </a:tcPr>
                </a:tc>
                <a:extLst>
                  <a:ext uri="{0D108BD9-81ED-4DB2-BD59-A6C34878D82A}">
                    <a16:rowId xmlns:a16="http://schemas.microsoft.com/office/drawing/2014/main" val="1309041524"/>
                  </a:ext>
                </a:extLst>
              </a:tr>
              <a:tr h="1492898">
                <a:tc>
                  <a:txBody>
                    <a:bodyPr/>
                    <a:lstStyle/>
                    <a:p>
                      <a:endParaRPr lang="en-US" dirty="0"/>
                    </a:p>
                  </a:txBody>
                  <a:tcPr>
                    <a:solidFill>
                      <a:schemeClr val="accent3">
                        <a:lumMod val="20000"/>
                        <a:lumOff val="80000"/>
                      </a:schemeClr>
                    </a:solidFill>
                  </a:tcPr>
                </a:tc>
                <a:tc>
                  <a:txBody>
                    <a:bodyPr/>
                    <a:lstStyle/>
                    <a:p>
                      <a:endParaRPr lang="en-US" dirty="0"/>
                    </a:p>
                  </a:txBody>
                  <a:tcPr>
                    <a:solidFill>
                      <a:schemeClr val="accent6">
                        <a:lumMod val="20000"/>
                        <a:lumOff val="80000"/>
                      </a:schemeClr>
                    </a:solidFill>
                  </a:tcPr>
                </a:tc>
                <a:extLst>
                  <a:ext uri="{0D108BD9-81ED-4DB2-BD59-A6C34878D82A}">
                    <a16:rowId xmlns:a16="http://schemas.microsoft.com/office/drawing/2014/main" val="3905561022"/>
                  </a:ext>
                </a:extLst>
              </a:tr>
              <a:tr h="1492898">
                <a:tc>
                  <a:txBody>
                    <a:bodyPr/>
                    <a:lstStyle/>
                    <a:p>
                      <a:endParaRPr lang="en-US" dirty="0"/>
                    </a:p>
                  </a:txBody>
                  <a:tcPr>
                    <a:solidFill>
                      <a:schemeClr val="accent3">
                        <a:lumMod val="20000"/>
                        <a:lumOff val="80000"/>
                      </a:schemeClr>
                    </a:solidFill>
                  </a:tcPr>
                </a:tc>
                <a:tc>
                  <a:txBody>
                    <a:bodyPr/>
                    <a:lstStyle/>
                    <a:p>
                      <a:endParaRPr lang="en-US" dirty="0"/>
                    </a:p>
                  </a:txBody>
                  <a:tcPr>
                    <a:solidFill>
                      <a:schemeClr val="accent6">
                        <a:lumMod val="20000"/>
                        <a:lumOff val="80000"/>
                      </a:schemeClr>
                    </a:solidFill>
                  </a:tcPr>
                </a:tc>
                <a:extLst>
                  <a:ext uri="{0D108BD9-81ED-4DB2-BD59-A6C34878D82A}">
                    <a16:rowId xmlns:a16="http://schemas.microsoft.com/office/drawing/2014/main" val="593400017"/>
                  </a:ext>
                </a:extLst>
              </a:tr>
              <a:tr h="1492898">
                <a:tc>
                  <a:txBody>
                    <a:bodyPr/>
                    <a:lstStyle/>
                    <a:p>
                      <a:endParaRPr lang="en-US" dirty="0"/>
                    </a:p>
                  </a:txBody>
                  <a:tcPr>
                    <a:solidFill>
                      <a:schemeClr val="accent3">
                        <a:lumMod val="20000"/>
                        <a:lumOff val="80000"/>
                      </a:schemeClr>
                    </a:solidFill>
                  </a:tcPr>
                </a:tc>
                <a:tc>
                  <a:txBody>
                    <a:bodyPr/>
                    <a:lstStyle/>
                    <a:p>
                      <a:endParaRPr lang="en-US" dirty="0"/>
                    </a:p>
                  </a:txBody>
                  <a:tcPr>
                    <a:solidFill>
                      <a:schemeClr val="accent6">
                        <a:lumMod val="20000"/>
                        <a:lumOff val="80000"/>
                      </a:schemeClr>
                    </a:solidFill>
                  </a:tcPr>
                </a:tc>
                <a:extLst>
                  <a:ext uri="{0D108BD9-81ED-4DB2-BD59-A6C34878D82A}">
                    <a16:rowId xmlns:a16="http://schemas.microsoft.com/office/drawing/2014/main" val="3762242794"/>
                  </a:ext>
                </a:extLst>
              </a:tr>
            </a:tbl>
          </a:graphicData>
        </a:graphic>
      </p:graphicFrame>
      <p:sp>
        <p:nvSpPr>
          <p:cNvPr id="3" name="TextBox 2">
            <a:extLst>
              <a:ext uri="{FF2B5EF4-FFF2-40B4-BE49-F238E27FC236}">
                <a16:creationId xmlns:a16="http://schemas.microsoft.com/office/drawing/2014/main" id="{1867A3F0-B0B6-17A0-BDC9-8B508B177D4D}"/>
              </a:ext>
            </a:extLst>
          </p:cNvPr>
          <p:cNvSpPr txBox="1"/>
          <p:nvPr/>
        </p:nvSpPr>
        <p:spPr>
          <a:xfrm>
            <a:off x="38100" y="1071563"/>
            <a:ext cx="6057900"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Luôn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nghiêm</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chỉnh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hoàn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thành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bài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tập</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tốt</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nhất</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đúng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giờ</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9B566E80-1DC0-503D-985B-611A5DCB8AC4}"/>
              </a:ext>
            </a:extLst>
          </p:cNvPr>
          <p:cNvSpPr txBox="1"/>
          <p:nvPr/>
        </p:nvSpPr>
        <p:spPr>
          <a:xfrm>
            <a:off x="0" y="2543174"/>
            <a:ext cx="6057900"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Có</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tinh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thần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tự</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giác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không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để</a:t>
            </a:r>
            <a:r>
              <a:rPr lang="en-US" sz="3000" b="1" dirty="0">
                <a:solidFill>
                  <a:schemeClr val="tx1">
                    <a:lumMod val="85000"/>
                    <a:lumOff val="15000"/>
                  </a:schemeClr>
                </a:solidFill>
                <a:latin typeface="Arial" panose="020B0604020202020204" pitchFamily="34" charset="0"/>
                <a:cs typeface="Arial" panose="020B0604020202020204" pitchFamily="34" charset="0"/>
              </a:rPr>
              <a:t> ai </a:t>
            </a:r>
            <a:r>
              <a:rPr lang="en-US" sz="3000" b="1" dirty="0" err="1">
                <a:solidFill>
                  <a:schemeClr val="tx1">
                    <a:lumMod val="85000"/>
                    <a:lumOff val="15000"/>
                  </a:schemeClr>
                </a:solidFill>
                <a:latin typeface="Arial" panose="020B0604020202020204" pitchFamily="34" charset="0"/>
                <a:cs typeface="Arial" panose="020B0604020202020204" pitchFamily="34" charset="0"/>
              </a:rPr>
              <a:t>nhắc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nhở</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F2B18D38-F5CD-0125-9A72-E1B38B79C8F9}"/>
              </a:ext>
            </a:extLst>
          </p:cNvPr>
          <p:cNvSpPr txBox="1"/>
          <p:nvPr/>
        </p:nvSpPr>
        <p:spPr>
          <a:xfrm>
            <a:off x="19050" y="4014785"/>
            <a:ext cx="6096000"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Là</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người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năng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động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sáng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tạo</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tích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cực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trong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công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việc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tập</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thể</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428F88E5-63F6-13EC-43D2-0AC5C63288A9}"/>
              </a:ext>
            </a:extLst>
          </p:cNvPr>
          <p:cNvSpPr txBox="1"/>
          <p:nvPr/>
        </p:nvSpPr>
        <p:spPr>
          <a:xfrm>
            <a:off x="38100" y="5380672"/>
            <a:ext cx="6038850" cy="1477328"/>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Thực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hiện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trách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nhiệm</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với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trường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lớp</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giúp</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đỡ</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bạn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bè</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cùng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tiến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bộ</a:t>
            </a:r>
            <a:r>
              <a:rPr lang="en-US" sz="3000" b="1" dirty="0">
                <a:solidFill>
                  <a:schemeClr val="tx1">
                    <a:lumMod val="85000"/>
                    <a:lumOff val="15000"/>
                  </a:schemeClr>
                </a:solidFill>
                <a:latin typeface="Arial" panose="020B0604020202020204" pitchFamily="34" charset="0"/>
                <a:cs typeface="Arial" panose="020B0604020202020204" pitchFamily="34" charset="0"/>
              </a:rPr>
              <a:t>…</a:t>
            </a:r>
          </a:p>
        </p:txBody>
      </p:sp>
      <p:sp>
        <p:nvSpPr>
          <p:cNvPr id="8" name="TextBox 7">
            <a:extLst>
              <a:ext uri="{FF2B5EF4-FFF2-40B4-BE49-F238E27FC236}">
                <a16:creationId xmlns:a16="http://schemas.microsoft.com/office/drawing/2014/main" id="{DD013DBF-3975-633C-E039-CD17E9D59EB9}"/>
              </a:ext>
            </a:extLst>
          </p:cNvPr>
          <p:cNvSpPr txBox="1"/>
          <p:nvPr/>
        </p:nvSpPr>
        <p:spPr>
          <a:xfrm>
            <a:off x="6162675" y="879121"/>
            <a:ext cx="6067425" cy="1477328"/>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T</a:t>
            </a:r>
            <a:r>
              <a:rPr lang="vi-VN" sz="3000" b="1" i="0" dirty="0">
                <a:solidFill>
                  <a:schemeClr val="tx1">
                    <a:lumMod val="85000"/>
                    <a:lumOff val="15000"/>
                  </a:schemeClr>
                </a:solidFill>
                <a:effectLst/>
                <a:latin typeface="Arial" panose="020B0604020202020204" pitchFamily="34" charset="0"/>
                <a:cs typeface="Arial" panose="020B0604020202020204" pitchFamily="34" charset="0"/>
              </a:rPr>
              <a:t>hái độ tôn trọng người khác khi giao tiếp với những người xung quanh</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D79930A6-7B27-CE37-1AE7-FDF3BFD46A2C}"/>
              </a:ext>
            </a:extLst>
          </p:cNvPr>
          <p:cNvSpPr txBox="1"/>
          <p:nvPr/>
        </p:nvSpPr>
        <p:spPr>
          <a:xfrm>
            <a:off x="6162675" y="2543174"/>
            <a:ext cx="5819775"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Cởi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mở</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ứng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xử</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tinh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tế</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trong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các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tình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huống</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C2A14C02-9DF4-1606-9F85-71E393F801A6}"/>
              </a:ext>
            </a:extLst>
          </p:cNvPr>
          <p:cNvSpPr txBox="1"/>
          <p:nvPr/>
        </p:nvSpPr>
        <p:spPr>
          <a:xfrm>
            <a:off x="6162675" y="4014785"/>
            <a:ext cx="5867400"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Không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ngại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làm</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quen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với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các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người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bạn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mới</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F60DBB28-76BC-4848-7987-F6A722477F51}"/>
              </a:ext>
            </a:extLst>
          </p:cNvPr>
          <p:cNvSpPr txBox="1"/>
          <p:nvPr/>
        </p:nvSpPr>
        <p:spPr>
          <a:xfrm>
            <a:off x="6115050" y="5542555"/>
            <a:ext cx="6067425" cy="1015663"/>
          </a:xfrm>
          <a:prstGeom prst="rect">
            <a:avLst/>
          </a:prstGeom>
          <a:noFill/>
        </p:spPr>
        <p:txBody>
          <a:bodyPr wrap="square" rtlCol="0">
            <a:spAutoFit/>
          </a:bodyPr>
          <a:lstStyle/>
          <a:p>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Chủ</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động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hỏi</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thầy</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cô</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các</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bạn</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những</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điều</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mình</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chưa</a:t>
            </a:r>
            <a:r>
              <a:rPr lang="en-US" sz="3000" b="1" dirty="0">
                <a:solidFill>
                  <a:schemeClr val="tx1">
                    <a:lumMod val="85000"/>
                    <a:lumOff val="15000"/>
                  </a:schemeClr>
                </a:solidFill>
                <a:latin typeface="Arial" panose="020B0604020202020204" pitchFamily="34" charset="0"/>
                <a:cs typeface="Arial" panose="020B0604020202020204" pitchFamily="34" charset="0"/>
              </a:rPr>
              <a:t> </a:t>
            </a:r>
            <a:r>
              <a:rPr lang="en-US" sz="3000" b="1" dirty="0" err="1">
                <a:solidFill>
                  <a:schemeClr val="tx1">
                    <a:lumMod val="85000"/>
                    <a:lumOff val="15000"/>
                  </a:schemeClr>
                </a:solidFill>
                <a:latin typeface="Arial" panose="020B0604020202020204" pitchFamily="34" charset="0"/>
                <a:cs typeface="Arial" panose="020B0604020202020204" pitchFamily="34" charset="0"/>
              </a:rPr>
              <a:t>rõ</a:t>
            </a:r>
            <a:endParaRPr lang="en-US" sz="3000" b="1" dirty="0">
              <a:solidFill>
                <a:schemeClr val="tx1">
                  <a:lumMod val="85000"/>
                  <a:lumOff val="1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413600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anim calcmode="lin" valueType="num">
                                      <p:cBhvr>
                                        <p:cTn id="15" dur="500" fill="hold"/>
                                        <p:tgtEl>
                                          <p:spTgt spid="4"/>
                                        </p:tgtEl>
                                        <p:attrNameLst>
                                          <p:attrName>ppt_x</p:attrName>
                                        </p:attrNameLst>
                                      </p:cBhvr>
                                      <p:tavLst>
                                        <p:tav tm="0">
                                          <p:val>
                                            <p:strVal val="#ppt_x"/>
                                          </p:val>
                                        </p:tav>
                                        <p:tav tm="100000">
                                          <p:val>
                                            <p:strVal val="#ppt_x"/>
                                          </p:val>
                                        </p:tav>
                                      </p:tavLst>
                                    </p:anim>
                                    <p:anim calcmode="lin" valueType="num">
                                      <p:cBhvr>
                                        <p:cTn id="16"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anim calcmode="lin" valueType="num">
                                      <p:cBhvr>
                                        <p:cTn id="22" dur="500" fill="hold"/>
                                        <p:tgtEl>
                                          <p:spTgt spid="6"/>
                                        </p:tgtEl>
                                        <p:attrNameLst>
                                          <p:attrName>ppt_x</p:attrName>
                                        </p:attrNameLst>
                                      </p:cBhvr>
                                      <p:tavLst>
                                        <p:tav tm="0">
                                          <p:val>
                                            <p:strVal val="#ppt_x"/>
                                          </p:val>
                                        </p:tav>
                                        <p:tav tm="100000">
                                          <p:val>
                                            <p:strVal val="#ppt_x"/>
                                          </p:val>
                                        </p:tav>
                                      </p:tavLst>
                                    </p:anim>
                                    <p:anim calcmode="lin" valueType="num">
                                      <p:cBhvr>
                                        <p:cTn id="23"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anim calcmode="lin" valueType="num">
                                      <p:cBhvr>
                                        <p:cTn id="29" dur="500" fill="hold"/>
                                        <p:tgtEl>
                                          <p:spTgt spid="7"/>
                                        </p:tgtEl>
                                        <p:attrNameLst>
                                          <p:attrName>ppt_x</p:attrName>
                                        </p:attrNameLst>
                                      </p:cBhvr>
                                      <p:tavLst>
                                        <p:tav tm="0">
                                          <p:val>
                                            <p:strVal val="#ppt_x"/>
                                          </p:val>
                                        </p:tav>
                                        <p:tav tm="100000">
                                          <p:val>
                                            <p:strVal val="#ppt_x"/>
                                          </p:val>
                                        </p:tav>
                                      </p:tavLst>
                                    </p:anim>
                                    <p:anim calcmode="lin" valueType="num">
                                      <p:cBhvr>
                                        <p:cTn id="30"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anim calcmode="lin" valueType="num">
                                      <p:cBhvr>
                                        <p:cTn id="36" dur="500" fill="hold"/>
                                        <p:tgtEl>
                                          <p:spTgt spid="8"/>
                                        </p:tgtEl>
                                        <p:attrNameLst>
                                          <p:attrName>ppt_x</p:attrName>
                                        </p:attrNameLst>
                                      </p:cBhvr>
                                      <p:tavLst>
                                        <p:tav tm="0">
                                          <p:val>
                                            <p:strVal val="#ppt_x"/>
                                          </p:val>
                                        </p:tav>
                                        <p:tav tm="100000">
                                          <p:val>
                                            <p:strVal val="#ppt_x"/>
                                          </p:val>
                                        </p:tav>
                                      </p:tavLst>
                                    </p:anim>
                                    <p:anim calcmode="lin" valueType="num">
                                      <p:cBhvr>
                                        <p:cTn id="37"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anim calcmode="lin" valueType="num">
                                      <p:cBhvr>
                                        <p:cTn id="43" dur="500" fill="hold"/>
                                        <p:tgtEl>
                                          <p:spTgt spid="9"/>
                                        </p:tgtEl>
                                        <p:attrNameLst>
                                          <p:attrName>ppt_x</p:attrName>
                                        </p:attrNameLst>
                                      </p:cBhvr>
                                      <p:tavLst>
                                        <p:tav tm="0">
                                          <p:val>
                                            <p:strVal val="#ppt_x"/>
                                          </p:val>
                                        </p:tav>
                                        <p:tav tm="100000">
                                          <p:val>
                                            <p:strVal val="#ppt_x"/>
                                          </p:val>
                                        </p:tav>
                                      </p:tavLst>
                                    </p:anim>
                                    <p:anim calcmode="lin" valueType="num">
                                      <p:cBhvr>
                                        <p:cTn id="44"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anim calcmode="lin" valueType="num">
                                      <p:cBhvr>
                                        <p:cTn id="50" dur="500" fill="hold"/>
                                        <p:tgtEl>
                                          <p:spTgt spid="10"/>
                                        </p:tgtEl>
                                        <p:attrNameLst>
                                          <p:attrName>ppt_x</p:attrName>
                                        </p:attrNameLst>
                                      </p:cBhvr>
                                      <p:tavLst>
                                        <p:tav tm="0">
                                          <p:val>
                                            <p:strVal val="#ppt_x"/>
                                          </p:val>
                                        </p:tav>
                                        <p:tav tm="100000">
                                          <p:val>
                                            <p:strVal val="#ppt_x"/>
                                          </p:val>
                                        </p:tav>
                                      </p:tavLst>
                                    </p:anim>
                                    <p:anim calcmode="lin" valueType="num">
                                      <p:cBhvr>
                                        <p:cTn id="51"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500"/>
                                        <p:tgtEl>
                                          <p:spTgt spid="11"/>
                                        </p:tgtEl>
                                      </p:cBhvr>
                                    </p:animEffect>
                                    <p:anim calcmode="lin" valueType="num">
                                      <p:cBhvr>
                                        <p:cTn id="57" dur="500" fill="hold"/>
                                        <p:tgtEl>
                                          <p:spTgt spid="11"/>
                                        </p:tgtEl>
                                        <p:attrNameLst>
                                          <p:attrName>ppt_x</p:attrName>
                                        </p:attrNameLst>
                                      </p:cBhvr>
                                      <p:tavLst>
                                        <p:tav tm="0">
                                          <p:val>
                                            <p:strVal val="#ppt_x"/>
                                          </p:val>
                                        </p:tav>
                                        <p:tav tm="100000">
                                          <p:val>
                                            <p:strVal val="#ppt_x"/>
                                          </p:val>
                                        </p:tav>
                                      </p:tavLst>
                                    </p:anim>
                                    <p:anim calcmode="lin" valueType="num">
                                      <p:cBhvr>
                                        <p:cTn id="58"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P spid="7" grpId="0"/>
      <p:bldP spid="8" grpId="0"/>
      <p:bldP spid="9" grpId="0"/>
      <p:bldP spid="10"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A93DA73-2C84-A75D-7797-2C861F39CA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5220020F-7494-BE96-A1F0-D122F3D61C3D}"/>
              </a:ext>
            </a:extLst>
          </p:cNvPr>
          <p:cNvSpPr txBox="1"/>
          <p:nvPr/>
        </p:nvSpPr>
        <p:spPr>
          <a:xfrm>
            <a:off x="1045369" y="2031236"/>
            <a:ext cx="10101262" cy="2862322"/>
          </a:xfrm>
          <a:prstGeom prst="rect">
            <a:avLst/>
          </a:prstGeom>
          <a:noFill/>
        </p:spPr>
        <p:txBody>
          <a:bodyPr wrap="square" rtlCol="0">
            <a:spAutoFit/>
          </a:bodyPr>
          <a:lstStyle/>
          <a:p>
            <a:r>
              <a:rPr lang="en-US" sz="6000" u="sng" dirty="0" err="1">
                <a:solidFill>
                  <a:schemeClr val="accent6"/>
                </a:solidFill>
                <a:latin typeface="Arial" panose="020B0604020202020204" pitchFamily="34" charset="0"/>
                <a:cs typeface="Arial" panose="020B0604020202020204" pitchFamily="34" charset="0"/>
              </a:rPr>
              <a:t>Hoạt</a:t>
            </a:r>
            <a:r>
              <a:rPr lang="en-US" sz="6000" u="sng" dirty="0">
                <a:solidFill>
                  <a:schemeClr val="accent6"/>
                </a:solidFill>
                <a:latin typeface="Arial" panose="020B0604020202020204" pitchFamily="34" charset="0"/>
                <a:cs typeface="Arial" panose="020B0604020202020204" pitchFamily="34" charset="0"/>
              </a:rPr>
              <a:t> </a:t>
            </a:r>
            <a:r>
              <a:rPr lang="en-US" sz="6000" u="sng" dirty="0" err="1">
                <a:solidFill>
                  <a:schemeClr val="accent6"/>
                </a:solidFill>
                <a:latin typeface="Arial" panose="020B0604020202020204" pitchFamily="34" charset="0"/>
                <a:cs typeface="Arial" panose="020B0604020202020204" pitchFamily="34" charset="0"/>
              </a:rPr>
              <a:t>động</a:t>
            </a:r>
            <a:r>
              <a:rPr lang="en-US" sz="6000" u="sng" dirty="0">
                <a:solidFill>
                  <a:schemeClr val="accent6"/>
                </a:solidFill>
                <a:latin typeface="Arial" panose="020B0604020202020204" pitchFamily="34" charset="0"/>
                <a:cs typeface="Arial" panose="020B0604020202020204" pitchFamily="34" charset="0"/>
              </a:rPr>
              <a:t> 4:</a:t>
            </a:r>
            <a:r>
              <a:rPr lang="en-US" sz="6000"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Tìm</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hiểu</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biểu</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hiện</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của</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sự</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tự</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chủ</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lòng</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tự</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trọng</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và</a:t>
            </a:r>
            <a:r>
              <a:rPr lang="en-US" sz="6000" b="1" dirty="0">
                <a:solidFill>
                  <a:schemeClr val="accent6"/>
                </a:solidFill>
                <a:latin typeface="Arial" panose="020B0604020202020204" pitchFamily="34" charset="0"/>
                <a:cs typeface="Arial" panose="020B0604020202020204" pitchFamily="34" charset="0"/>
              </a:rPr>
              <a:t> ý </a:t>
            </a:r>
            <a:r>
              <a:rPr lang="en-US" sz="6000" b="1" dirty="0" err="1">
                <a:solidFill>
                  <a:schemeClr val="accent6"/>
                </a:solidFill>
                <a:latin typeface="Arial" panose="020B0604020202020204" pitchFamily="34" charset="0"/>
                <a:cs typeface="Arial" panose="020B0604020202020204" pitchFamily="34" charset="0"/>
              </a:rPr>
              <a:t>chí</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vượt</a:t>
            </a:r>
            <a:r>
              <a:rPr lang="en-US" sz="6000" b="1" dirty="0">
                <a:solidFill>
                  <a:schemeClr val="accent6"/>
                </a:solidFill>
                <a:latin typeface="Arial" panose="020B0604020202020204" pitchFamily="34" charset="0"/>
                <a:cs typeface="Arial" panose="020B0604020202020204" pitchFamily="34" charset="0"/>
              </a:rPr>
              <a:t> </a:t>
            </a:r>
            <a:r>
              <a:rPr lang="en-US" sz="6000" b="1" dirty="0" err="1">
                <a:solidFill>
                  <a:schemeClr val="accent6"/>
                </a:solidFill>
                <a:latin typeface="Arial" panose="020B0604020202020204" pitchFamily="34" charset="0"/>
                <a:cs typeface="Arial" panose="020B0604020202020204" pitchFamily="34" charset="0"/>
              </a:rPr>
              <a:t>khó</a:t>
            </a:r>
            <a:endParaRPr lang="en-US" sz="6000" b="1" dirty="0">
              <a:solidFill>
                <a:schemeClr val="accent6"/>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4109981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A53BFF92-DEDF-2259-2DC4-7AF31FB20B32}"/>
              </a:ext>
            </a:extLst>
          </p:cNvPr>
          <p:cNvSpPr txBox="1"/>
          <p:nvPr/>
        </p:nvSpPr>
        <p:spPr>
          <a:xfrm>
            <a:off x="1485900" y="1200148"/>
            <a:ext cx="4329113" cy="1477328"/>
          </a:xfrm>
          <a:prstGeom prst="rect">
            <a:avLst/>
          </a:prstGeom>
          <a:noFill/>
        </p:spPr>
        <p:txBody>
          <a:bodyPr wrap="square" rtlCol="0">
            <a:spAutoFit/>
          </a:bodyPr>
          <a:lstStyle/>
          <a:p>
            <a:pPr algn="ctr"/>
            <a:r>
              <a:rPr lang="en-US" sz="3000" i="0" dirty="0" err="1">
                <a:solidFill>
                  <a:schemeClr val="accent4"/>
                </a:solidFill>
                <a:effectLst/>
                <a:latin typeface="Arial" panose="020B0604020202020204" pitchFamily="34" charset="0"/>
                <a:cs typeface="Arial" panose="020B0604020202020204" pitchFamily="34" charset="0"/>
              </a:rPr>
              <a:t>Hà</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đã</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nộp</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lại</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điện</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thoại</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cho</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bác</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bảo</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vệ</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và</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báo</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cho</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cô</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chủ</a:t>
            </a:r>
            <a:r>
              <a:rPr lang="en-US" sz="3000" i="0" dirty="0">
                <a:solidFill>
                  <a:schemeClr val="accent4"/>
                </a:solidFill>
                <a:effectLst/>
                <a:latin typeface="Arial" panose="020B0604020202020204" pitchFamily="34" charset="0"/>
                <a:cs typeface="Arial" panose="020B0604020202020204" pitchFamily="34" charset="0"/>
              </a:rPr>
              <a:t> </a:t>
            </a:r>
            <a:r>
              <a:rPr lang="en-US" sz="3000" i="0" dirty="0" err="1">
                <a:solidFill>
                  <a:schemeClr val="accent4"/>
                </a:solidFill>
                <a:effectLst/>
                <a:latin typeface="Arial" panose="020B0604020202020204" pitchFamily="34" charset="0"/>
                <a:cs typeface="Arial" panose="020B0604020202020204" pitchFamily="34" charset="0"/>
              </a:rPr>
              <a:t>nhiệm</a:t>
            </a:r>
            <a:r>
              <a:rPr lang="en-US" sz="3000" i="0" dirty="0">
                <a:solidFill>
                  <a:schemeClr val="accent4"/>
                </a:solidFill>
                <a:effectLst/>
                <a:latin typeface="Arial" panose="020B0604020202020204" pitchFamily="34" charset="0"/>
                <a:cs typeface="Arial" panose="020B0604020202020204" pitchFamily="34" charset="0"/>
              </a:rPr>
              <a:t>.</a:t>
            </a:r>
            <a:endParaRPr lang="en-US" sz="3000" dirty="0">
              <a:solidFill>
                <a:schemeClr val="accent4"/>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5194EF89-2D56-563E-E8CA-46F0693F1565}"/>
              </a:ext>
            </a:extLst>
          </p:cNvPr>
          <p:cNvSpPr txBox="1"/>
          <p:nvPr/>
        </p:nvSpPr>
        <p:spPr>
          <a:xfrm>
            <a:off x="1964531" y="586293"/>
            <a:ext cx="3371850" cy="584775"/>
          </a:xfrm>
          <a:prstGeom prst="rect">
            <a:avLst/>
          </a:prstGeom>
          <a:noFill/>
        </p:spPr>
        <p:txBody>
          <a:bodyPr wrap="square" rtlCol="0">
            <a:spAutoFit/>
          </a:bodyPr>
          <a:lstStyle/>
          <a:p>
            <a:pPr algn="ctr"/>
            <a:r>
              <a:rPr lang="en-US" sz="3200" b="1" dirty="0" err="1">
                <a:solidFill>
                  <a:schemeClr val="accent4"/>
                </a:solidFill>
                <a:latin typeface="Arial" panose="020B0604020202020204" pitchFamily="34" charset="0"/>
                <a:cs typeface="Arial" panose="020B0604020202020204" pitchFamily="34" charset="0"/>
              </a:rPr>
              <a:t>Tình</a:t>
            </a:r>
            <a:r>
              <a:rPr lang="en-US" sz="3200" b="1" dirty="0">
                <a:solidFill>
                  <a:schemeClr val="accent4"/>
                </a:solidFill>
                <a:latin typeface="Arial" panose="020B0604020202020204" pitchFamily="34" charset="0"/>
                <a:cs typeface="Arial" panose="020B0604020202020204" pitchFamily="34" charset="0"/>
              </a:rPr>
              <a:t> </a:t>
            </a:r>
            <a:r>
              <a:rPr lang="en-US" sz="3200" b="1" dirty="0" err="1">
                <a:solidFill>
                  <a:schemeClr val="accent4"/>
                </a:solidFill>
                <a:latin typeface="Arial" panose="020B0604020202020204" pitchFamily="34" charset="0"/>
                <a:cs typeface="Arial" panose="020B0604020202020204" pitchFamily="34" charset="0"/>
              </a:rPr>
              <a:t>huống</a:t>
            </a:r>
            <a:r>
              <a:rPr lang="en-US" sz="3200" b="1" dirty="0">
                <a:solidFill>
                  <a:schemeClr val="accent4"/>
                </a:solidFill>
                <a:latin typeface="Arial" panose="020B0604020202020204" pitchFamily="34" charset="0"/>
                <a:cs typeface="Arial" panose="020B0604020202020204" pitchFamily="34" charset="0"/>
              </a:rPr>
              <a:t> 1</a:t>
            </a:r>
          </a:p>
        </p:txBody>
      </p:sp>
      <p:cxnSp>
        <p:nvCxnSpPr>
          <p:cNvPr id="18" name="Straight Connector 17">
            <a:extLst>
              <a:ext uri="{FF2B5EF4-FFF2-40B4-BE49-F238E27FC236}">
                <a16:creationId xmlns:a16="http://schemas.microsoft.com/office/drawing/2014/main" id="{FBD8D604-40F9-DF86-D268-B109836DC00D}"/>
              </a:ext>
            </a:extLst>
          </p:cNvPr>
          <p:cNvCxnSpPr/>
          <p:nvPr/>
        </p:nvCxnSpPr>
        <p:spPr>
          <a:xfrm>
            <a:off x="1028700" y="442913"/>
            <a:ext cx="0" cy="2614612"/>
          </a:xfrm>
          <a:prstGeom prst="line">
            <a:avLst/>
          </a:prstGeom>
        </p:spPr>
        <p:style>
          <a:lnRef idx="1">
            <a:schemeClr val="accent4"/>
          </a:lnRef>
          <a:fillRef idx="0">
            <a:schemeClr val="accent4"/>
          </a:fillRef>
          <a:effectRef idx="0">
            <a:schemeClr val="accent4"/>
          </a:effectRef>
          <a:fontRef idx="minor">
            <a:schemeClr val="tx1"/>
          </a:fontRef>
        </p:style>
      </p:cxnSp>
      <p:cxnSp>
        <p:nvCxnSpPr>
          <p:cNvPr id="20" name="Straight Connector 19">
            <a:extLst>
              <a:ext uri="{FF2B5EF4-FFF2-40B4-BE49-F238E27FC236}">
                <a16:creationId xmlns:a16="http://schemas.microsoft.com/office/drawing/2014/main" id="{ADCAB904-C6E8-956D-5280-95707159B782}"/>
              </a:ext>
            </a:extLst>
          </p:cNvPr>
          <p:cNvCxnSpPr/>
          <p:nvPr/>
        </p:nvCxnSpPr>
        <p:spPr>
          <a:xfrm>
            <a:off x="1028700" y="442913"/>
            <a:ext cx="5067300"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22" name="Straight Connector 21">
            <a:extLst>
              <a:ext uri="{FF2B5EF4-FFF2-40B4-BE49-F238E27FC236}">
                <a16:creationId xmlns:a16="http://schemas.microsoft.com/office/drawing/2014/main" id="{BC4DFE93-9564-49A6-8AB8-DF739A1A537A}"/>
              </a:ext>
            </a:extLst>
          </p:cNvPr>
          <p:cNvCxnSpPr/>
          <p:nvPr/>
        </p:nvCxnSpPr>
        <p:spPr>
          <a:xfrm>
            <a:off x="6096000" y="442913"/>
            <a:ext cx="0" cy="2614612"/>
          </a:xfrm>
          <a:prstGeom prst="line">
            <a:avLst/>
          </a:prstGeom>
        </p:spPr>
        <p:style>
          <a:lnRef idx="1">
            <a:schemeClr val="accent4"/>
          </a:lnRef>
          <a:fillRef idx="0">
            <a:schemeClr val="accent4"/>
          </a:fillRef>
          <a:effectRef idx="0">
            <a:schemeClr val="accent4"/>
          </a:effectRef>
          <a:fontRef idx="minor">
            <a:schemeClr val="tx1"/>
          </a:fontRef>
        </p:style>
      </p:cxnSp>
      <p:cxnSp>
        <p:nvCxnSpPr>
          <p:cNvPr id="24" name="Straight Connector 23">
            <a:extLst>
              <a:ext uri="{FF2B5EF4-FFF2-40B4-BE49-F238E27FC236}">
                <a16:creationId xmlns:a16="http://schemas.microsoft.com/office/drawing/2014/main" id="{7E080712-6426-6A92-6FA7-D4C33B19DCCC}"/>
              </a:ext>
            </a:extLst>
          </p:cNvPr>
          <p:cNvCxnSpPr/>
          <p:nvPr/>
        </p:nvCxnSpPr>
        <p:spPr>
          <a:xfrm>
            <a:off x="1028700" y="3057525"/>
            <a:ext cx="5067300" cy="0"/>
          </a:xfrm>
          <a:prstGeom prst="line">
            <a:avLst/>
          </a:prstGeom>
        </p:spPr>
        <p:style>
          <a:lnRef idx="1">
            <a:schemeClr val="accent4"/>
          </a:lnRef>
          <a:fillRef idx="0">
            <a:schemeClr val="accent4"/>
          </a:fillRef>
          <a:effectRef idx="0">
            <a:schemeClr val="accent4"/>
          </a:effectRef>
          <a:fontRef idx="minor">
            <a:schemeClr val="tx1"/>
          </a:fontRef>
        </p:style>
      </p:cxnSp>
      <p:sp>
        <p:nvSpPr>
          <p:cNvPr id="25" name="TextBox 24">
            <a:extLst>
              <a:ext uri="{FF2B5EF4-FFF2-40B4-BE49-F238E27FC236}">
                <a16:creationId xmlns:a16="http://schemas.microsoft.com/office/drawing/2014/main" id="{550883E2-EF91-2984-961B-9ACCAB0BCFAF}"/>
              </a:ext>
            </a:extLst>
          </p:cNvPr>
          <p:cNvSpPr txBox="1"/>
          <p:nvPr/>
        </p:nvSpPr>
        <p:spPr>
          <a:xfrm>
            <a:off x="6765132" y="3094329"/>
            <a:ext cx="4914899" cy="1938992"/>
          </a:xfrm>
          <a:prstGeom prst="rect">
            <a:avLst/>
          </a:prstGeom>
          <a:noFill/>
        </p:spPr>
        <p:txBody>
          <a:bodyPr wrap="square" rtlCol="0">
            <a:spAutoFit/>
          </a:bodyPr>
          <a:lstStyle/>
          <a:p>
            <a:pPr algn="ctr"/>
            <a:r>
              <a:rPr lang="vi-VN" sz="3000" i="0" dirty="0">
                <a:solidFill>
                  <a:schemeClr val="accent6">
                    <a:lumMod val="60000"/>
                    <a:lumOff val="40000"/>
                  </a:schemeClr>
                </a:solidFill>
                <a:effectLst/>
                <a:latin typeface="Arial" panose="020B0604020202020204" pitchFamily="34" charset="0"/>
                <a:cs typeface="Arial" panose="020B0604020202020204" pitchFamily="34" charset="0"/>
              </a:rPr>
              <a:t>Nga đã quyết định trực tiếp gặp người bạn đã nói đồn không đúng về mình để nói chuyện thẳng thắng</a:t>
            </a:r>
            <a:endParaRPr lang="en-US" sz="3000" dirty="0">
              <a:solidFill>
                <a:schemeClr val="accent6">
                  <a:lumMod val="60000"/>
                  <a:lumOff val="40000"/>
                </a:schemeClr>
              </a:solidFill>
              <a:latin typeface="Arial" panose="020B0604020202020204" pitchFamily="34" charset="0"/>
              <a:cs typeface="Arial" panose="020B0604020202020204" pitchFamily="34" charset="0"/>
            </a:endParaRPr>
          </a:p>
        </p:txBody>
      </p:sp>
      <p:sp>
        <p:nvSpPr>
          <p:cNvPr id="26" name="TextBox 25">
            <a:extLst>
              <a:ext uri="{FF2B5EF4-FFF2-40B4-BE49-F238E27FC236}">
                <a16:creationId xmlns:a16="http://schemas.microsoft.com/office/drawing/2014/main" id="{2031A4EF-A10A-9BD3-59F6-6DEB96A2F862}"/>
              </a:ext>
            </a:extLst>
          </p:cNvPr>
          <p:cNvSpPr txBox="1"/>
          <p:nvPr/>
        </p:nvSpPr>
        <p:spPr>
          <a:xfrm>
            <a:off x="7412830" y="2385088"/>
            <a:ext cx="3800475" cy="584775"/>
          </a:xfrm>
          <a:prstGeom prst="rect">
            <a:avLst/>
          </a:prstGeom>
          <a:noFill/>
        </p:spPr>
        <p:txBody>
          <a:bodyPr wrap="square" rtlCol="0">
            <a:spAutoFit/>
          </a:bodyPr>
          <a:lstStyle/>
          <a:p>
            <a:pPr algn="ctr"/>
            <a:r>
              <a:rPr lang="en-US" sz="3200" b="1" dirty="0" err="1">
                <a:solidFill>
                  <a:schemeClr val="accent6">
                    <a:lumMod val="60000"/>
                    <a:lumOff val="40000"/>
                  </a:schemeClr>
                </a:solidFill>
                <a:latin typeface="Arial" panose="020B0604020202020204" pitchFamily="34" charset="0"/>
                <a:cs typeface="Arial" panose="020B0604020202020204" pitchFamily="34" charset="0"/>
              </a:rPr>
              <a:t>Tình</a:t>
            </a:r>
            <a:r>
              <a:rPr lang="en-US" sz="3200" b="1" dirty="0">
                <a:solidFill>
                  <a:schemeClr val="accent6">
                    <a:lumMod val="60000"/>
                    <a:lumOff val="40000"/>
                  </a:schemeClr>
                </a:solidFill>
                <a:latin typeface="Arial" panose="020B0604020202020204" pitchFamily="34" charset="0"/>
                <a:cs typeface="Arial" panose="020B0604020202020204" pitchFamily="34" charset="0"/>
              </a:rPr>
              <a:t> </a:t>
            </a:r>
            <a:r>
              <a:rPr lang="en-US" sz="3200" b="1" dirty="0" err="1">
                <a:solidFill>
                  <a:schemeClr val="accent6">
                    <a:lumMod val="60000"/>
                    <a:lumOff val="40000"/>
                  </a:schemeClr>
                </a:solidFill>
                <a:latin typeface="Arial" panose="020B0604020202020204" pitchFamily="34" charset="0"/>
                <a:cs typeface="Arial" panose="020B0604020202020204" pitchFamily="34" charset="0"/>
              </a:rPr>
              <a:t>huống</a:t>
            </a:r>
            <a:r>
              <a:rPr lang="en-US" sz="3200" b="1" dirty="0">
                <a:solidFill>
                  <a:schemeClr val="accent6">
                    <a:lumMod val="60000"/>
                    <a:lumOff val="40000"/>
                  </a:schemeClr>
                </a:solidFill>
                <a:latin typeface="Arial" panose="020B0604020202020204" pitchFamily="34" charset="0"/>
                <a:cs typeface="Arial" panose="020B0604020202020204" pitchFamily="34" charset="0"/>
              </a:rPr>
              <a:t> 2</a:t>
            </a:r>
          </a:p>
        </p:txBody>
      </p:sp>
      <p:cxnSp>
        <p:nvCxnSpPr>
          <p:cNvPr id="28" name="Straight Connector 27">
            <a:extLst>
              <a:ext uri="{FF2B5EF4-FFF2-40B4-BE49-F238E27FC236}">
                <a16:creationId xmlns:a16="http://schemas.microsoft.com/office/drawing/2014/main" id="{06B5C986-DDF8-ECD6-B5D2-E5F43E5FB78D}"/>
              </a:ext>
            </a:extLst>
          </p:cNvPr>
          <p:cNvCxnSpPr/>
          <p:nvPr/>
        </p:nvCxnSpPr>
        <p:spPr>
          <a:xfrm>
            <a:off x="6557963" y="2214563"/>
            <a:ext cx="0" cy="2943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45996D9-86C6-DC0A-86B9-26DBAB91725A}"/>
              </a:ext>
            </a:extLst>
          </p:cNvPr>
          <p:cNvCxnSpPr/>
          <p:nvPr/>
        </p:nvCxnSpPr>
        <p:spPr>
          <a:xfrm>
            <a:off x="6572250" y="2214563"/>
            <a:ext cx="530066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2293AF0-202F-DB82-C452-3DA30B2180AA}"/>
              </a:ext>
            </a:extLst>
          </p:cNvPr>
          <p:cNvCxnSpPr/>
          <p:nvPr/>
        </p:nvCxnSpPr>
        <p:spPr>
          <a:xfrm>
            <a:off x="11872913" y="2214563"/>
            <a:ext cx="0" cy="2943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6B22756-091E-D6B8-A751-BF18488C5244}"/>
              </a:ext>
            </a:extLst>
          </p:cNvPr>
          <p:cNvCxnSpPr/>
          <p:nvPr/>
        </p:nvCxnSpPr>
        <p:spPr>
          <a:xfrm>
            <a:off x="6557963" y="5157788"/>
            <a:ext cx="5314950"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F472438B-7B3E-B5E4-7FB5-EA26D958C971}"/>
              </a:ext>
            </a:extLst>
          </p:cNvPr>
          <p:cNvSpPr txBox="1"/>
          <p:nvPr/>
        </p:nvSpPr>
        <p:spPr>
          <a:xfrm>
            <a:off x="1328737" y="4794379"/>
            <a:ext cx="4643438" cy="1477328"/>
          </a:xfrm>
          <a:prstGeom prst="rect">
            <a:avLst/>
          </a:prstGeom>
          <a:noFill/>
        </p:spPr>
        <p:txBody>
          <a:bodyPr wrap="square" rtlCol="0">
            <a:spAutoFit/>
          </a:bodyPr>
          <a:lstStyle/>
          <a:p>
            <a:pPr algn="ctr"/>
            <a:r>
              <a:rPr lang="vi-VN" sz="3000" b="0" i="0" dirty="0">
                <a:solidFill>
                  <a:srgbClr val="7030A0"/>
                </a:solidFill>
                <a:effectLst/>
                <a:latin typeface="Arial" panose="020B0604020202020204" pitchFamily="34" charset="0"/>
                <a:cs typeface="Arial" panose="020B0604020202020204" pitchFamily="34" charset="0"/>
              </a:rPr>
              <a:t>Lan vừa học vừa chăm mẹ bị bệnh nhưng chưa bao giờ có ý nghĩ thôi học</a:t>
            </a:r>
            <a:endParaRPr lang="en-US" sz="3000" dirty="0">
              <a:solidFill>
                <a:srgbClr val="7030A0"/>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21DEC17D-D25A-BFE0-0884-D75CB43896A2}"/>
              </a:ext>
            </a:extLst>
          </p:cNvPr>
          <p:cNvSpPr txBox="1"/>
          <p:nvPr/>
        </p:nvSpPr>
        <p:spPr>
          <a:xfrm>
            <a:off x="1547812" y="4209604"/>
            <a:ext cx="4029075" cy="584775"/>
          </a:xfrm>
          <a:prstGeom prst="rect">
            <a:avLst/>
          </a:prstGeom>
          <a:noFill/>
        </p:spPr>
        <p:txBody>
          <a:bodyPr wrap="square" rtlCol="0">
            <a:spAutoFit/>
          </a:bodyPr>
          <a:lstStyle/>
          <a:p>
            <a:pPr algn="ctr"/>
            <a:r>
              <a:rPr lang="en-US" sz="3200" b="1" dirty="0" err="1">
                <a:solidFill>
                  <a:srgbClr val="7030A0"/>
                </a:solidFill>
                <a:latin typeface="Arial" panose="020B0604020202020204" pitchFamily="34" charset="0"/>
                <a:cs typeface="Arial" panose="020B0604020202020204" pitchFamily="34" charset="0"/>
              </a:rPr>
              <a:t>Tình</a:t>
            </a:r>
            <a:r>
              <a:rPr lang="en-US" sz="3200" b="1" dirty="0">
                <a:solidFill>
                  <a:srgbClr val="7030A0"/>
                </a:solidFill>
                <a:latin typeface="Arial" panose="020B0604020202020204" pitchFamily="34" charset="0"/>
                <a:cs typeface="Arial" panose="020B0604020202020204" pitchFamily="34" charset="0"/>
              </a:rPr>
              <a:t> </a:t>
            </a:r>
            <a:r>
              <a:rPr lang="en-US" sz="3200" b="1" dirty="0" err="1">
                <a:solidFill>
                  <a:srgbClr val="7030A0"/>
                </a:solidFill>
                <a:latin typeface="Arial" panose="020B0604020202020204" pitchFamily="34" charset="0"/>
                <a:cs typeface="Arial" panose="020B0604020202020204" pitchFamily="34" charset="0"/>
              </a:rPr>
              <a:t>huống</a:t>
            </a:r>
            <a:r>
              <a:rPr lang="en-US" sz="3200" b="1" dirty="0">
                <a:solidFill>
                  <a:srgbClr val="7030A0"/>
                </a:solidFill>
                <a:latin typeface="Arial" panose="020B0604020202020204" pitchFamily="34" charset="0"/>
                <a:cs typeface="Arial" panose="020B0604020202020204" pitchFamily="34" charset="0"/>
              </a:rPr>
              <a:t> 3</a:t>
            </a:r>
          </a:p>
        </p:txBody>
      </p:sp>
      <p:cxnSp>
        <p:nvCxnSpPr>
          <p:cNvPr id="40" name="Straight Connector 39">
            <a:extLst>
              <a:ext uri="{FF2B5EF4-FFF2-40B4-BE49-F238E27FC236}">
                <a16:creationId xmlns:a16="http://schemas.microsoft.com/office/drawing/2014/main" id="{855B6D78-9E44-E0A1-6AEA-188E8C971321}"/>
              </a:ext>
            </a:extLst>
          </p:cNvPr>
          <p:cNvCxnSpPr/>
          <p:nvPr/>
        </p:nvCxnSpPr>
        <p:spPr>
          <a:xfrm>
            <a:off x="1028700" y="4063825"/>
            <a:ext cx="0" cy="2451275"/>
          </a:xfrm>
          <a:prstGeom prst="line">
            <a:avLst/>
          </a:prstGeom>
        </p:spPr>
        <p:style>
          <a:lnRef idx="1">
            <a:schemeClr val="accent5"/>
          </a:lnRef>
          <a:fillRef idx="0">
            <a:schemeClr val="accent5"/>
          </a:fillRef>
          <a:effectRef idx="0">
            <a:schemeClr val="accent5"/>
          </a:effectRef>
          <a:fontRef idx="minor">
            <a:schemeClr val="tx1"/>
          </a:fontRef>
        </p:style>
      </p:cxnSp>
      <p:cxnSp>
        <p:nvCxnSpPr>
          <p:cNvPr id="42" name="Straight Connector 41">
            <a:extLst>
              <a:ext uri="{FF2B5EF4-FFF2-40B4-BE49-F238E27FC236}">
                <a16:creationId xmlns:a16="http://schemas.microsoft.com/office/drawing/2014/main" id="{411E19E8-B4EE-F993-2978-D7EBF1B89371}"/>
              </a:ext>
            </a:extLst>
          </p:cNvPr>
          <p:cNvCxnSpPr/>
          <p:nvPr/>
        </p:nvCxnSpPr>
        <p:spPr>
          <a:xfrm>
            <a:off x="1028700" y="4063825"/>
            <a:ext cx="5067300"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44" name="Straight Connector 43">
            <a:extLst>
              <a:ext uri="{FF2B5EF4-FFF2-40B4-BE49-F238E27FC236}">
                <a16:creationId xmlns:a16="http://schemas.microsoft.com/office/drawing/2014/main" id="{205964C4-1FB6-90BB-09B0-353AA5791A3A}"/>
              </a:ext>
            </a:extLst>
          </p:cNvPr>
          <p:cNvCxnSpPr/>
          <p:nvPr/>
        </p:nvCxnSpPr>
        <p:spPr>
          <a:xfrm>
            <a:off x="1028700" y="6515100"/>
            <a:ext cx="5067300"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46" name="Straight Connector 45">
            <a:extLst>
              <a:ext uri="{FF2B5EF4-FFF2-40B4-BE49-F238E27FC236}">
                <a16:creationId xmlns:a16="http://schemas.microsoft.com/office/drawing/2014/main" id="{492EB749-2AEB-B7A1-2C65-08FF28D69C25}"/>
              </a:ext>
            </a:extLst>
          </p:cNvPr>
          <p:cNvCxnSpPr/>
          <p:nvPr/>
        </p:nvCxnSpPr>
        <p:spPr>
          <a:xfrm>
            <a:off x="6096000" y="4063825"/>
            <a:ext cx="0" cy="2451275"/>
          </a:xfrm>
          <a:prstGeom prst="line">
            <a:avLst/>
          </a:prstGeom>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7993307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anim calcmode="lin" valueType="num">
                                      <p:cBhvr>
                                        <p:cTn id="8" dur="500" fill="hold"/>
                                        <p:tgtEl>
                                          <p:spTgt spid="16"/>
                                        </p:tgtEl>
                                        <p:attrNameLst>
                                          <p:attrName>ppt_x</p:attrName>
                                        </p:attrNameLst>
                                      </p:cBhvr>
                                      <p:tavLst>
                                        <p:tav tm="0">
                                          <p:val>
                                            <p:strVal val="#ppt_x"/>
                                          </p:val>
                                        </p:tav>
                                        <p:tav tm="100000">
                                          <p:val>
                                            <p:strVal val="#ppt_x"/>
                                          </p:val>
                                        </p:tav>
                                      </p:tavLst>
                                    </p:anim>
                                    <p:anim calcmode="lin" valueType="num">
                                      <p:cBhvr>
                                        <p:cTn id="9"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500"/>
                                        <p:tgtEl>
                                          <p:spTgt spid="26"/>
                                        </p:tgtEl>
                                      </p:cBhvr>
                                    </p:animEffect>
                                    <p:anim calcmode="lin" valueType="num">
                                      <p:cBhvr>
                                        <p:cTn id="15" dur="500" fill="hold"/>
                                        <p:tgtEl>
                                          <p:spTgt spid="26"/>
                                        </p:tgtEl>
                                        <p:attrNameLst>
                                          <p:attrName>ppt_x</p:attrName>
                                        </p:attrNameLst>
                                      </p:cBhvr>
                                      <p:tavLst>
                                        <p:tav tm="0">
                                          <p:val>
                                            <p:strVal val="#ppt_x"/>
                                          </p:val>
                                        </p:tav>
                                        <p:tav tm="100000">
                                          <p:val>
                                            <p:strVal val="#ppt_x"/>
                                          </p:val>
                                        </p:tav>
                                      </p:tavLst>
                                    </p:anim>
                                    <p:anim calcmode="lin" valueType="num">
                                      <p:cBhvr>
                                        <p:cTn id="16" dur="5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anim calcmode="lin" valueType="num">
                                      <p:cBhvr>
                                        <p:cTn id="22" dur="500" fill="hold"/>
                                        <p:tgtEl>
                                          <p:spTgt spid="36"/>
                                        </p:tgtEl>
                                        <p:attrNameLst>
                                          <p:attrName>ppt_x</p:attrName>
                                        </p:attrNameLst>
                                      </p:cBhvr>
                                      <p:tavLst>
                                        <p:tav tm="0">
                                          <p:val>
                                            <p:strVal val="#ppt_x"/>
                                          </p:val>
                                        </p:tav>
                                        <p:tav tm="100000">
                                          <p:val>
                                            <p:strVal val="#ppt_x"/>
                                          </p:val>
                                        </p:tav>
                                      </p:tavLst>
                                    </p:anim>
                                    <p:anim calcmode="lin" valueType="num">
                                      <p:cBhvr>
                                        <p:cTn id="23" dur="5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anim calcmode="lin" valueType="num">
                                      <p:cBhvr>
                                        <p:cTn id="29" dur="500" fill="hold"/>
                                        <p:tgtEl>
                                          <p:spTgt spid="15"/>
                                        </p:tgtEl>
                                        <p:attrNameLst>
                                          <p:attrName>ppt_x</p:attrName>
                                        </p:attrNameLst>
                                      </p:cBhvr>
                                      <p:tavLst>
                                        <p:tav tm="0">
                                          <p:val>
                                            <p:strVal val="#ppt_x"/>
                                          </p:val>
                                        </p:tav>
                                        <p:tav tm="100000">
                                          <p:val>
                                            <p:strVal val="#ppt_x"/>
                                          </p:val>
                                        </p:tav>
                                      </p:tavLst>
                                    </p:anim>
                                    <p:anim calcmode="lin" valueType="num">
                                      <p:cBhvr>
                                        <p:cTn id="30"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anim calcmode="lin" valueType="num">
                                      <p:cBhvr>
                                        <p:cTn id="36" dur="500" fill="hold"/>
                                        <p:tgtEl>
                                          <p:spTgt spid="25"/>
                                        </p:tgtEl>
                                        <p:attrNameLst>
                                          <p:attrName>ppt_x</p:attrName>
                                        </p:attrNameLst>
                                      </p:cBhvr>
                                      <p:tavLst>
                                        <p:tav tm="0">
                                          <p:val>
                                            <p:strVal val="#ppt_x"/>
                                          </p:val>
                                        </p:tav>
                                        <p:tav tm="100000">
                                          <p:val>
                                            <p:strVal val="#ppt_x"/>
                                          </p:val>
                                        </p:tav>
                                      </p:tavLst>
                                    </p:anim>
                                    <p:anim calcmode="lin" valueType="num">
                                      <p:cBhvr>
                                        <p:cTn id="37" dur="5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anim calcmode="lin" valueType="num">
                                      <p:cBhvr>
                                        <p:cTn id="43" dur="500" fill="hold"/>
                                        <p:tgtEl>
                                          <p:spTgt spid="35"/>
                                        </p:tgtEl>
                                        <p:attrNameLst>
                                          <p:attrName>ppt_x</p:attrName>
                                        </p:attrNameLst>
                                      </p:cBhvr>
                                      <p:tavLst>
                                        <p:tav tm="0">
                                          <p:val>
                                            <p:strVal val="#ppt_x"/>
                                          </p:val>
                                        </p:tav>
                                        <p:tav tm="100000">
                                          <p:val>
                                            <p:strVal val="#ppt_x"/>
                                          </p:val>
                                        </p:tav>
                                      </p:tavLst>
                                    </p:anim>
                                    <p:anim calcmode="lin" valueType="num">
                                      <p:cBhvr>
                                        <p:cTn id="44" dur="5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5" grpId="0"/>
      <p:bldP spid="26" grpId="0"/>
      <p:bldP spid="35" grpId="0"/>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5000" r="-5000"/>
          </a:stretch>
        </a:blipFill>
        <a:effectLst/>
      </p:bgPr>
    </p:bg>
    <p:spTree>
      <p:nvGrpSpPr>
        <p:cNvPr id="1" name=""/>
        <p:cNvGrpSpPr/>
        <p:nvPr/>
      </p:nvGrpSpPr>
      <p:grpSpPr>
        <a:xfrm>
          <a:off x="0" y="0"/>
          <a:ext cx="0" cy="0"/>
          <a:chOff x="0" y="0"/>
          <a:chExt cx="0" cy="0"/>
        </a:xfrm>
      </p:grpSpPr>
      <p:sp useBgFill="1">
        <p:nvSpPr>
          <p:cNvPr id="2" name="Title 1"/>
          <p:cNvSpPr>
            <a:spLocks noGrp="1"/>
          </p:cNvSpPr>
          <p:nvPr>
            <p:ph type="ctrTitle"/>
          </p:nvPr>
        </p:nvSpPr>
        <p:spPr>
          <a:xfrm>
            <a:off x="6480517" y="1962123"/>
            <a:ext cx="5711483" cy="1392701"/>
          </a:xfrm>
        </p:spPr>
        <p:txBody>
          <a:bodyPr>
            <a:noAutofit/>
          </a:bodyPr>
          <a:lstStyle/>
          <a:p>
            <a:r>
              <a:rPr lang="en-US" sz="8800" b="1" dirty="0" err="1" smtClean="0">
                <a:solidFill>
                  <a:srgbClr val="FF0000"/>
                </a:solidFill>
              </a:rPr>
              <a:t>Hoạt</a:t>
            </a:r>
            <a:r>
              <a:rPr lang="en-US" sz="8800" b="1" dirty="0" smtClean="0">
                <a:solidFill>
                  <a:srgbClr val="FF0000"/>
                </a:solidFill>
              </a:rPr>
              <a:t> </a:t>
            </a:r>
            <a:r>
              <a:rPr lang="en-US" sz="8800" b="1" dirty="0" err="1" smtClean="0">
                <a:solidFill>
                  <a:srgbClr val="FF0000"/>
                </a:solidFill>
              </a:rPr>
              <a:t>động</a:t>
            </a:r>
            <a:r>
              <a:rPr lang="en-US" sz="8800" b="1" dirty="0" smtClean="0">
                <a:solidFill>
                  <a:srgbClr val="FF0000"/>
                </a:solidFill>
              </a:rPr>
              <a:t> 5</a:t>
            </a:r>
            <a:endParaRPr lang="en-US" sz="8800" b="1" dirty="0">
              <a:solidFill>
                <a:srgbClr val="FF0000"/>
              </a:solidFill>
            </a:endParaRPr>
          </a:p>
        </p:txBody>
      </p:sp>
      <p:sp useBgFill="1">
        <p:nvSpPr>
          <p:cNvPr id="3" name="Subtitle 2"/>
          <p:cNvSpPr>
            <a:spLocks noGrp="1"/>
          </p:cNvSpPr>
          <p:nvPr>
            <p:ph type="subTitle" idx="1"/>
          </p:nvPr>
        </p:nvSpPr>
        <p:spPr>
          <a:xfrm>
            <a:off x="7453318" y="3354824"/>
            <a:ext cx="3910819" cy="548640"/>
          </a:xfrm>
        </p:spPr>
        <p:txBody>
          <a:bodyPr>
            <a:normAutofit/>
          </a:bodyPr>
          <a:lstStyle/>
          <a:p>
            <a:r>
              <a:rPr lang="en-US" sz="3200" dirty="0" err="1" smtClean="0"/>
              <a:t>Thể</a:t>
            </a:r>
            <a:r>
              <a:rPr lang="en-US" sz="3200" dirty="0" smtClean="0"/>
              <a:t> </a:t>
            </a:r>
            <a:r>
              <a:rPr lang="en-US" sz="3200" dirty="0" err="1" smtClean="0"/>
              <a:t>hiện</a:t>
            </a:r>
            <a:r>
              <a:rPr lang="en-US" sz="3200" dirty="0" smtClean="0"/>
              <a:t> </a:t>
            </a:r>
            <a:r>
              <a:rPr lang="en-US" sz="3200" dirty="0" err="1" smtClean="0"/>
              <a:t>sự</a:t>
            </a:r>
            <a:r>
              <a:rPr lang="en-US" sz="3200" dirty="0" smtClean="0"/>
              <a:t> </a:t>
            </a:r>
            <a:r>
              <a:rPr lang="en-US" sz="3200" dirty="0" err="1" smtClean="0"/>
              <a:t>chủ</a:t>
            </a:r>
            <a:r>
              <a:rPr lang="en-US" sz="3200" dirty="0" smtClean="0"/>
              <a:t> </a:t>
            </a:r>
            <a:r>
              <a:rPr lang="en-US" sz="3200" dirty="0" err="1" smtClean="0"/>
              <a:t>động</a:t>
            </a:r>
            <a:endParaRPr lang="en-US" sz="3200" dirty="0"/>
          </a:p>
        </p:txBody>
      </p:sp>
    </p:spTree>
    <p:extLst>
      <p:ext uri="{BB962C8B-B14F-4D97-AF65-F5344CB8AC3E}">
        <p14:creationId xmlns:p14="http://schemas.microsoft.com/office/powerpoint/2010/main" val="26453871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10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4" name="Rounded Rectangle 3"/>
          <p:cNvSpPr/>
          <p:nvPr/>
        </p:nvSpPr>
        <p:spPr>
          <a:xfrm>
            <a:off x="79423" y="112541"/>
            <a:ext cx="9153965" cy="1041009"/>
          </a:xfrm>
          <a:prstGeom prst="roundRect">
            <a:avLst/>
          </a:prstGeom>
          <a:solidFill>
            <a:schemeClr val="accent1"/>
          </a:solidFill>
          <a:effectLst>
            <a:glow rad="228600">
              <a:srgbClr val="FFFF00">
                <a:alpha val="40000"/>
              </a:srgbClr>
            </a:glow>
            <a:outerShdw blurRad="50800" dist="38100" dir="18900000" algn="b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TextBox 5"/>
          <p:cNvSpPr txBox="1"/>
          <p:nvPr/>
        </p:nvSpPr>
        <p:spPr>
          <a:xfrm>
            <a:off x="455148" y="112541"/>
            <a:ext cx="8778240" cy="923330"/>
          </a:xfrm>
          <a:prstGeom prst="rect">
            <a:avLst/>
          </a:prstGeom>
          <a:noFill/>
          <a:effectLst>
            <a:outerShdw blurRad="266700" dist="50800" dir="11400000" sx="29000" sy="29000" algn="ctr" rotWithShape="0">
              <a:srgbClr val="000000"/>
            </a:outerShdw>
          </a:effectLst>
        </p:spPr>
        <p:txBody>
          <a:bodyPr wrap="square" rtlCol="0">
            <a:spAutoFit/>
          </a:bodyPr>
          <a:lstStyle/>
          <a:p>
            <a:r>
              <a:rPr lang="en-US" sz="5400" dirty="0" err="1" smtClean="0">
                <a:solidFill>
                  <a:srgbClr val="FFFF00"/>
                </a:solidFill>
              </a:rPr>
              <a:t>Đóng</a:t>
            </a:r>
            <a:r>
              <a:rPr lang="en-US" sz="5400" dirty="0" smtClean="0">
                <a:solidFill>
                  <a:srgbClr val="FFFF00"/>
                </a:solidFill>
              </a:rPr>
              <a:t> </a:t>
            </a:r>
            <a:r>
              <a:rPr lang="en-US" sz="5400" dirty="0" err="1" smtClean="0">
                <a:solidFill>
                  <a:srgbClr val="FFFF00"/>
                </a:solidFill>
              </a:rPr>
              <a:t>vai</a:t>
            </a:r>
            <a:r>
              <a:rPr lang="en-US" sz="5400" dirty="0" smtClean="0">
                <a:solidFill>
                  <a:srgbClr val="FFFF00"/>
                </a:solidFill>
              </a:rPr>
              <a:t> </a:t>
            </a:r>
            <a:r>
              <a:rPr lang="en-US" sz="5400" dirty="0" err="1" smtClean="0">
                <a:solidFill>
                  <a:srgbClr val="FFFF00"/>
                </a:solidFill>
              </a:rPr>
              <a:t>thể</a:t>
            </a:r>
            <a:r>
              <a:rPr lang="en-US" sz="5400" dirty="0" smtClean="0">
                <a:solidFill>
                  <a:srgbClr val="FFFF00"/>
                </a:solidFill>
              </a:rPr>
              <a:t> </a:t>
            </a:r>
            <a:r>
              <a:rPr lang="en-US" sz="5400" dirty="0" err="1" smtClean="0">
                <a:solidFill>
                  <a:srgbClr val="FFFF00"/>
                </a:solidFill>
              </a:rPr>
              <a:t>hiện</a:t>
            </a:r>
            <a:r>
              <a:rPr lang="en-US" sz="5400" dirty="0" smtClean="0">
                <a:solidFill>
                  <a:srgbClr val="FFFF00"/>
                </a:solidFill>
              </a:rPr>
              <a:t> </a:t>
            </a:r>
            <a:r>
              <a:rPr lang="en-US" sz="5400" dirty="0" err="1" smtClean="0">
                <a:solidFill>
                  <a:srgbClr val="FFFF00"/>
                </a:solidFill>
              </a:rPr>
              <a:t>tình</a:t>
            </a:r>
            <a:r>
              <a:rPr lang="en-US" sz="5400" dirty="0" smtClean="0">
                <a:solidFill>
                  <a:srgbClr val="FFFF00"/>
                </a:solidFill>
              </a:rPr>
              <a:t> </a:t>
            </a:r>
            <a:r>
              <a:rPr lang="en-US" sz="5400" dirty="0" err="1" smtClean="0">
                <a:solidFill>
                  <a:srgbClr val="FFFF00"/>
                </a:solidFill>
              </a:rPr>
              <a:t>huống</a:t>
            </a:r>
            <a:r>
              <a:rPr lang="en-US" sz="5400" dirty="0" smtClean="0">
                <a:solidFill>
                  <a:srgbClr val="FFFF00"/>
                </a:solidFill>
              </a:rPr>
              <a:t> </a:t>
            </a:r>
            <a:endParaRPr lang="en-US" sz="5400" dirty="0">
              <a:solidFill>
                <a:srgbClr val="FFFF00"/>
              </a:solidFill>
            </a:endParaRPr>
          </a:p>
        </p:txBody>
      </p:sp>
      <p:sp>
        <p:nvSpPr>
          <p:cNvPr id="7" name="Rounded Rectangle 6"/>
          <p:cNvSpPr/>
          <p:nvPr/>
        </p:nvSpPr>
        <p:spPr>
          <a:xfrm>
            <a:off x="215998" y="1413803"/>
            <a:ext cx="4628270" cy="2792437"/>
          </a:xfrm>
          <a:prstGeom prst="roundRect">
            <a:avLst/>
          </a:prstGeom>
          <a:solidFill>
            <a:srgbClr val="7030A0"/>
          </a:solidFill>
          <a:effectLst>
            <a:glow rad="139700">
              <a:srgbClr val="7030A0">
                <a:alpha val="3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455148" y="1631852"/>
            <a:ext cx="4060581" cy="2308324"/>
          </a:xfrm>
          <a:prstGeom prst="rect">
            <a:avLst/>
          </a:prstGeom>
          <a:noFill/>
        </p:spPr>
        <p:txBody>
          <a:bodyPr wrap="square" rtlCol="0">
            <a:spAutoFit/>
          </a:bodyPr>
          <a:lstStyle/>
          <a:p>
            <a:r>
              <a:rPr lang="en-US" sz="3600" dirty="0" err="1" smtClean="0"/>
              <a:t>Người</a:t>
            </a:r>
            <a:r>
              <a:rPr lang="en-US" sz="3600" dirty="0" smtClean="0"/>
              <a:t> </a:t>
            </a:r>
            <a:r>
              <a:rPr lang="en-US" sz="3600" dirty="0" err="1" smtClean="0"/>
              <a:t>thân</a:t>
            </a:r>
            <a:r>
              <a:rPr lang="en-US" sz="3600" dirty="0" smtClean="0"/>
              <a:t> </a:t>
            </a:r>
            <a:r>
              <a:rPr lang="en-US" sz="3600" dirty="0" err="1" smtClean="0"/>
              <a:t>của</a:t>
            </a:r>
            <a:r>
              <a:rPr lang="en-US" sz="3600" dirty="0" smtClean="0"/>
              <a:t> </a:t>
            </a:r>
            <a:r>
              <a:rPr lang="en-US" sz="3600" dirty="0" err="1" smtClean="0"/>
              <a:t>gia</a:t>
            </a:r>
            <a:r>
              <a:rPr lang="en-US" sz="3600" dirty="0" smtClean="0"/>
              <a:t> </a:t>
            </a:r>
            <a:r>
              <a:rPr lang="en-US" sz="3600" dirty="0" err="1" smtClean="0"/>
              <a:t>đình</a:t>
            </a:r>
            <a:r>
              <a:rPr lang="en-US" sz="3600" dirty="0" smtClean="0"/>
              <a:t> </a:t>
            </a:r>
            <a:r>
              <a:rPr lang="en-US" sz="3600" dirty="0" err="1" smtClean="0"/>
              <a:t>từ</a:t>
            </a:r>
            <a:r>
              <a:rPr lang="en-US" sz="3600" dirty="0" smtClean="0"/>
              <a:t> </a:t>
            </a:r>
            <a:r>
              <a:rPr lang="en-US" sz="3600" dirty="0" err="1" smtClean="0"/>
              <a:t>xa</a:t>
            </a:r>
            <a:r>
              <a:rPr lang="en-US" sz="3600" dirty="0" smtClean="0"/>
              <a:t> </a:t>
            </a:r>
            <a:r>
              <a:rPr lang="en-US" sz="3600" dirty="0" err="1" smtClean="0"/>
              <a:t>đến</a:t>
            </a:r>
            <a:r>
              <a:rPr lang="en-US" sz="3600" dirty="0" smtClean="0"/>
              <a:t> </a:t>
            </a:r>
            <a:r>
              <a:rPr lang="en-US" sz="3600" dirty="0" err="1" smtClean="0"/>
              <a:t>thăm</a:t>
            </a:r>
            <a:r>
              <a:rPr lang="en-US" sz="3600" dirty="0" smtClean="0"/>
              <a:t> </a:t>
            </a:r>
            <a:r>
              <a:rPr lang="en-US" sz="3600" dirty="0" err="1" smtClean="0"/>
              <a:t>và</a:t>
            </a:r>
            <a:r>
              <a:rPr lang="en-US" sz="3600" dirty="0" smtClean="0"/>
              <a:t> </a:t>
            </a:r>
            <a:r>
              <a:rPr lang="en-US" sz="3600" dirty="0" err="1" smtClean="0"/>
              <a:t>lúc</a:t>
            </a:r>
            <a:r>
              <a:rPr lang="en-US" sz="3600" dirty="0" smtClean="0"/>
              <a:t> </a:t>
            </a:r>
            <a:r>
              <a:rPr lang="en-US" sz="3600" dirty="0" err="1" smtClean="0"/>
              <a:t>đó</a:t>
            </a:r>
            <a:r>
              <a:rPr lang="en-US" sz="3600" dirty="0" smtClean="0"/>
              <a:t> </a:t>
            </a:r>
            <a:r>
              <a:rPr lang="en-US" sz="3600" dirty="0" err="1" smtClean="0"/>
              <a:t>chỉ</a:t>
            </a:r>
            <a:r>
              <a:rPr lang="en-US" sz="3600" dirty="0" smtClean="0"/>
              <a:t> </a:t>
            </a:r>
            <a:r>
              <a:rPr lang="en-US" sz="3600" dirty="0" err="1" smtClean="0"/>
              <a:t>có</a:t>
            </a:r>
            <a:r>
              <a:rPr lang="en-US" sz="3600" dirty="0" smtClean="0"/>
              <a:t> </a:t>
            </a:r>
            <a:r>
              <a:rPr lang="en-US" sz="3600" dirty="0" err="1" smtClean="0"/>
              <a:t>mình</a:t>
            </a:r>
            <a:r>
              <a:rPr lang="en-US" sz="3600" dirty="0" smtClean="0"/>
              <a:t> ở </a:t>
            </a:r>
            <a:r>
              <a:rPr lang="en-US" sz="3600" dirty="0" err="1" smtClean="0"/>
              <a:t>nhà</a:t>
            </a:r>
            <a:r>
              <a:rPr lang="en-US" sz="3600" dirty="0" smtClean="0"/>
              <a:t>. </a:t>
            </a:r>
            <a:endParaRPr lang="en-US" sz="3600" dirty="0"/>
          </a:p>
        </p:txBody>
      </p:sp>
      <p:sp>
        <p:nvSpPr>
          <p:cNvPr id="9" name="Oval 8"/>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0318652" y="1112632"/>
            <a:ext cx="1167618" cy="923330"/>
          </a:xfrm>
          <a:prstGeom prst="rect">
            <a:avLst/>
          </a:prstGeom>
          <a:noFill/>
        </p:spPr>
        <p:txBody>
          <a:bodyPr wrap="square" rtlCol="0">
            <a:spAutoFit/>
          </a:bodyPr>
          <a:lstStyle/>
          <a:p>
            <a:r>
              <a:rPr lang="en-US" sz="5400" dirty="0" smtClean="0"/>
              <a:t> 30</a:t>
            </a:r>
            <a:endParaRPr lang="en-US" sz="5400" dirty="0"/>
          </a:p>
        </p:txBody>
      </p:sp>
      <p:sp>
        <p:nvSpPr>
          <p:cNvPr id="13" name="Oval 12"/>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10318652" y="1112632"/>
            <a:ext cx="1167618" cy="923330"/>
          </a:xfrm>
          <a:prstGeom prst="rect">
            <a:avLst/>
          </a:prstGeom>
          <a:noFill/>
        </p:spPr>
        <p:txBody>
          <a:bodyPr wrap="square" rtlCol="0">
            <a:spAutoFit/>
          </a:bodyPr>
          <a:lstStyle/>
          <a:p>
            <a:r>
              <a:rPr lang="en-US" sz="5400" dirty="0" smtClean="0"/>
              <a:t> 29</a:t>
            </a:r>
            <a:endParaRPr lang="en-US" sz="5400" dirty="0"/>
          </a:p>
        </p:txBody>
      </p:sp>
      <p:sp>
        <p:nvSpPr>
          <p:cNvPr id="15" name="Oval 14"/>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0318652" y="1112632"/>
            <a:ext cx="1167618" cy="923330"/>
          </a:xfrm>
          <a:prstGeom prst="rect">
            <a:avLst/>
          </a:prstGeom>
          <a:noFill/>
        </p:spPr>
        <p:txBody>
          <a:bodyPr wrap="square" rtlCol="0">
            <a:spAutoFit/>
          </a:bodyPr>
          <a:lstStyle/>
          <a:p>
            <a:r>
              <a:rPr lang="en-US" sz="5400" dirty="0" smtClean="0"/>
              <a:t> 28</a:t>
            </a:r>
            <a:endParaRPr lang="en-US" sz="5400" dirty="0"/>
          </a:p>
        </p:txBody>
      </p:sp>
      <p:sp>
        <p:nvSpPr>
          <p:cNvPr id="17" name="Oval 16"/>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0318652" y="1112632"/>
            <a:ext cx="1167618" cy="923330"/>
          </a:xfrm>
          <a:prstGeom prst="rect">
            <a:avLst/>
          </a:prstGeom>
          <a:noFill/>
        </p:spPr>
        <p:txBody>
          <a:bodyPr wrap="square" rtlCol="0">
            <a:spAutoFit/>
          </a:bodyPr>
          <a:lstStyle/>
          <a:p>
            <a:r>
              <a:rPr lang="en-US" sz="5400" dirty="0" smtClean="0"/>
              <a:t> 27</a:t>
            </a:r>
            <a:endParaRPr lang="en-US" sz="5400" dirty="0"/>
          </a:p>
        </p:txBody>
      </p:sp>
      <p:sp>
        <p:nvSpPr>
          <p:cNvPr id="19" name="Oval 18"/>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0318652" y="1112632"/>
            <a:ext cx="1167618" cy="923330"/>
          </a:xfrm>
          <a:prstGeom prst="rect">
            <a:avLst/>
          </a:prstGeom>
          <a:noFill/>
        </p:spPr>
        <p:txBody>
          <a:bodyPr wrap="square" rtlCol="0">
            <a:spAutoFit/>
          </a:bodyPr>
          <a:lstStyle/>
          <a:p>
            <a:r>
              <a:rPr lang="en-US" sz="5400" dirty="0" smtClean="0"/>
              <a:t> 26</a:t>
            </a:r>
            <a:endParaRPr lang="en-US" sz="5400" dirty="0"/>
          </a:p>
        </p:txBody>
      </p:sp>
      <p:sp>
        <p:nvSpPr>
          <p:cNvPr id="21" name="Oval 20"/>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10318652" y="1112632"/>
            <a:ext cx="1167618" cy="923330"/>
          </a:xfrm>
          <a:prstGeom prst="rect">
            <a:avLst/>
          </a:prstGeom>
          <a:noFill/>
        </p:spPr>
        <p:txBody>
          <a:bodyPr wrap="square" rtlCol="0">
            <a:spAutoFit/>
          </a:bodyPr>
          <a:lstStyle/>
          <a:p>
            <a:r>
              <a:rPr lang="en-US" sz="5400" dirty="0" smtClean="0"/>
              <a:t> 25</a:t>
            </a:r>
            <a:endParaRPr lang="en-US" sz="5400" dirty="0"/>
          </a:p>
        </p:txBody>
      </p:sp>
      <p:sp>
        <p:nvSpPr>
          <p:cNvPr id="25" name="Oval 24"/>
          <p:cNvSpPr/>
          <p:nvPr/>
        </p:nvSpPr>
        <p:spPr>
          <a:xfrm>
            <a:off x="987801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10321142" y="1112632"/>
            <a:ext cx="1167618" cy="923330"/>
          </a:xfrm>
          <a:prstGeom prst="rect">
            <a:avLst/>
          </a:prstGeom>
          <a:noFill/>
        </p:spPr>
        <p:txBody>
          <a:bodyPr wrap="square" rtlCol="0">
            <a:spAutoFit/>
          </a:bodyPr>
          <a:lstStyle/>
          <a:p>
            <a:r>
              <a:rPr lang="en-US" sz="5400" dirty="0" smtClean="0"/>
              <a:t> 24</a:t>
            </a:r>
            <a:endParaRPr lang="en-US" sz="5400" dirty="0"/>
          </a:p>
        </p:txBody>
      </p:sp>
      <p:sp>
        <p:nvSpPr>
          <p:cNvPr id="27" name="Oval 26"/>
          <p:cNvSpPr/>
          <p:nvPr/>
        </p:nvSpPr>
        <p:spPr>
          <a:xfrm>
            <a:off x="987676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10319897" y="1112632"/>
            <a:ext cx="1167618" cy="923330"/>
          </a:xfrm>
          <a:prstGeom prst="rect">
            <a:avLst/>
          </a:prstGeom>
          <a:noFill/>
        </p:spPr>
        <p:txBody>
          <a:bodyPr wrap="square" rtlCol="0">
            <a:spAutoFit/>
          </a:bodyPr>
          <a:lstStyle/>
          <a:p>
            <a:r>
              <a:rPr lang="en-US" sz="5400" dirty="0" smtClean="0"/>
              <a:t> 23</a:t>
            </a:r>
            <a:endParaRPr lang="en-US" sz="5400" dirty="0"/>
          </a:p>
        </p:txBody>
      </p:sp>
      <p:sp>
        <p:nvSpPr>
          <p:cNvPr id="33" name="Oval 32"/>
          <p:cNvSpPr/>
          <p:nvPr/>
        </p:nvSpPr>
        <p:spPr>
          <a:xfrm>
            <a:off x="9876142"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10319274" y="1112632"/>
            <a:ext cx="1167618" cy="923330"/>
          </a:xfrm>
          <a:prstGeom prst="rect">
            <a:avLst/>
          </a:prstGeom>
          <a:noFill/>
        </p:spPr>
        <p:txBody>
          <a:bodyPr wrap="square" rtlCol="0">
            <a:spAutoFit/>
          </a:bodyPr>
          <a:lstStyle/>
          <a:p>
            <a:r>
              <a:rPr lang="en-US" sz="5400" dirty="0" smtClean="0"/>
              <a:t> 22</a:t>
            </a:r>
            <a:endParaRPr lang="en-US" sz="5400" dirty="0"/>
          </a:p>
        </p:txBody>
      </p:sp>
      <p:sp>
        <p:nvSpPr>
          <p:cNvPr id="35" name="Oval 34"/>
          <p:cNvSpPr/>
          <p:nvPr/>
        </p:nvSpPr>
        <p:spPr>
          <a:xfrm>
            <a:off x="98758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0318963" y="1112632"/>
            <a:ext cx="1167618" cy="923330"/>
          </a:xfrm>
          <a:prstGeom prst="rect">
            <a:avLst/>
          </a:prstGeom>
          <a:noFill/>
        </p:spPr>
        <p:txBody>
          <a:bodyPr wrap="square" rtlCol="0">
            <a:spAutoFit/>
          </a:bodyPr>
          <a:lstStyle/>
          <a:p>
            <a:r>
              <a:rPr lang="en-US" sz="5400" dirty="0" smtClean="0"/>
              <a:t> 21</a:t>
            </a:r>
            <a:endParaRPr lang="en-US" sz="5400" dirty="0"/>
          </a:p>
        </p:txBody>
      </p:sp>
      <p:sp>
        <p:nvSpPr>
          <p:cNvPr id="37" name="Oval 36"/>
          <p:cNvSpPr/>
          <p:nvPr/>
        </p:nvSpPr>
        <p:spPr>
          <a:xfrm>
            <a:off x="98756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p:cNvSpPr txBox="1"/>
          <p:nvPr/>
        </p:nvSpPr>
        <p:spPr>
          <a:xfrm>
            <a:off x="10318807" y="1112632"/>
            <a:ext cx="1167618" cy="923330"/>
          </a:xfrm>
          <a:prstGeom prst="rect">
            <a:avLst/>
          </a:prstGeom>
          <a:noFill/>
        </p:spPr>
        <p:txBody>
          <a:bodyPr wrap="square" rtlCol="0">
            <a:spAutoFit/>
          </a:bodyPr>
          <a:lstStyle/>
          <a:p>
            <a:r>
              <a:rPr lang="en-US" sz="5400" dirty="0" smtClean="0"/>
              <a:t> 20</a:t>
            </a:r>
            <a:endParaRPr lang="en-US" sz="5400" dirty="0"/>
          </a:p>
        </p:txBody>
      </p:sp>
      <p:sp>
        <p:nvSpPr>
          <p:cNvPr id="39" name="Oval 38"/>
          <p:cNvSpPr/>
          <p:nvPr/>
        </p:nvSpPr>
        <p:spPr>
          <a:xfrm>
            <a:off x="98742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10317407" y="1112632"/>
            <a:ext cx="1167618" cy="923330"/>
          </a:xfrm>
          <a:prstGeom prst="rect">
            <a:avLst/>
          </a:prstGeom>
          <a:noFill/>
        </p:spPr>
        <p:txBody>
          <a:bodyPr wrap="square" rtlCol="0">
            <a:spAutoFit/>
          </a:bodyPr>
          <a:lstStyle/>
          <a:p>
            <a:r>
              <a:rPr lang="en-US" sz="5400" dirty="0" smtClean="0"/>
              <a:t> 19</a:t>
            </a:r>
            <a:endParaRPr lang="en-US" sz="5400" dirty="0"/>
          </a:p>
        </p:txBody>
      </p:sp>
      <p:sp>
        <p:nvSpPr>
          <p:cNvPr id="41" name="Oval 40"/>
          <p:cNvSpPr/>
          <p:nvPr/>
        </p:nvSpPr>
        <p:spPr>
          <a:xfrm>
            <a:off x="987303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10316162" y="1112632"/>
            <a:ext cx="1167618" cy="923330"/>
          </a:xfrm>
          <a:prstGeom prst="rect">
            <a:avLst/>
          </a:prstGeom>
          <a:noFill/>
        </p:spPr>
        <p:txBody>
          <a:bodyPr wrap="square" rtlCol="0">
            <a:spAutoFit/>
          </a:bodyPr>
          <a:lstStyle/>
          <a:p>
            <a:r>
              <a:rPr lang="en-US" sz="5400" dirty="0" smtClean="0"/>
              <a:t> 18</a:t>
            </a:r>
            <a:endParaRPr lang="en-US" sz="5400" dirty="0"/>
          </a:p>
        </p:txBody>
      </p:sp>
      <p:sp>
        <p:nvSpPr>
          <p:cNvPr id="43" name="Oval 42"/>
          <p:cNvSpPr/>
          <p:nvPr/>
        </p:nvSpPr>
        <p:spPr>
          <a:xfrm>
            <a:off x="987310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p:cNvSpPr txBox="1"/>
          <p:nvPr/>
        </p:nvSpPr>
        <p:spPr>
          <a:xfrm>
            <a:off x="10316239" y="1112632"/>
            <a:ext cx="1167618" cy="923330"/>
          </a:xfrm>
          <a:prstGeom prst="rect">
            <a:avLst/>
          </a:prstGeom>
          <a:noFill/>
        </p:spPr>
        <p:txBody>
          <a:bodyPr wrap="square" rtlCol="0">
            <a:spAutoFit/>
          </a:bodyPr>
          <a:lstStyle/>
          <a:p>
            <a:r>
              <a:rPr lang="en-US" sz="5400" dirty="0" smtClean="0"/>
              <a:t> 17</a:t>
            </a:r>
            <a:endParaRPr lang="en-US" sz="5400" dirty="0"/>
          </a:p>
        </p:txBody>
      </p:sp>
      <p:sp>
        <p:nvSpPr>
          <p:cNvPr id="45" name="Oval 44"/>
          <p:cNvSpPr/>
          <p:nvPr/>
        </p:nvSpPr>
        <p:spPr>
          <a:xfrm>
            <a:off x="9873068"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p:cNvSpPr txBox="1"/>
          <p:nvPr/>
        </p:nvSpPr>
        <p:spPr>
          <a:xfrm>
            <a:off x="10316201" y="1112632"/>
            <a:ext cx="1167618" cy="923330"/>
          </a:xfrm>
          <a:prstGeom prst="rect">
            <a:avLst/>
          </a:prstGeom>
          <a:noFill/>
        </p:spPr>
        <p:txBody>
          <a:bodyPr wrap="square" rtlCol="0">
            <a:spAutoFit/>
          </a:bodyPr>
          <a:lstStyle/>
          <a:p>
            <a:r>
              <a:rPr lang="en-US" sz="5400" dirty="0" smtClean="0"/>
              <a:t> 16</a:t>
            </a:r>
            <a:endParaRPr lang="en-US" sz="5400" dirty="0"/>
          </a:p>
        </p:txBody>
      </p:sp>
      <p:sp>
        <p:nvSpPr>
          <p:cNvPr id="47" name="Oval 46"/>
          <p:cNvSpPr/>
          <p:nvPr/>
        </p:nvSpPr>
        <p:spPr>
          <a:xfrm>
            <a:off x="9873049"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10316181" y="1112632"/>
            <a:ext cx="1167618" cy="923330"/>
          </a:xfrm>
          <a:prstGeom prst="rect">
            <a:avLst/>
          </a:prstGeom>
          <a:noFill/>
        </p:spPr>
        <p:txBody>
          <a:bodyPr wrap="square" rtlCol="0">
            <a:spAutoFit/>
          </a:bodyPr>
          <a:lstStyle/>
          <a:p>
            <a:r>
              <a:rPr lang="en-US" sz="5400" dirty="0" smtClean="0"/>
              <a:t> 15</a:t>
            </a:r>
            <a:endParaRPr lang="en-US" sz="5400" dirty="0"/>
          </a:p>
        </p:txBody>
      </p:sp>
      <p:sp>
        <p:nvSpPr>
          <p:cNvPr id="49" name="Oval 48"/>
          <p:cNvSpPr/>
          <p:nvPr/>
        </p:nvSpPr>
        <p:spPr>
          <a:xfrm>
            <a:off x="9873039"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10316171" y="1112632"/>
            <a:ext cx="1167618" cy="923330"/>
          </a:xfrm>
          <a:prstGeom prst="rect">
            <a:avLst/>
          </a:prstGeom>
          <a:noFill/>
        </p:spPr>
        <p:txBody>
          <a:bodyPr wrap="square" rtlCol="0">
            <a:spAutoFit/>
          </a:bodyPr>
          <a:lstStyle/>
          <a:p>
            <a:r>
              <a:rPr lang="en-US" sz="5400" dirty="0" smtClean="0"/>
              <a:t> 14</a:t>
            </a:r>
            <a:endParaRPr lang="en-US" sz="5400" dirty="0"/>
          </a:p>
        </p:txBody>
      </p:sp>
      <p:sp>
        <p:nvSpPr>
          <p:cNvPr id="51" name="Oval 50"/>
          <p:cNvSpPr/>
          <p:nvPr/>
        </p:nvSpPr>
        <p:spPr>
          <a:xfrm>
            <a:off x="9873034"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0316166" y="1112632"/>
            <a:ext cx="1167618" cy="923330"/>
          </a:xfrm>
          <a:prstGeom prst="rect">
            <a:avLst/>
          </a:prstGeom>
          <a:noFill/>
        </p:spPr>
        <p:txBody>
          <a:bodyPr wrap="square" rtlCol="0">
            <a:spAutoFit/>
          </a:bodyPr>
          <a:lstStyle/>
          <a:p>
            <a:r>
              <a:rPr lang="en-US" sz="5400" dirty="0" smtClean="0"/>
              <a:t> 13</a:t>
            </a:r>
            <a:endParaRPr lang="en-US" sz="5400" dirty="0"/>
          </a:p>
        </p:txBody>
      </p:sp>
      <p:sp>
        <p:nvSpPr>
          <p:cNvPr id="53" name="Oval 52"/>
          <p:cNvSpPr/>
          <p:nvPr/>
        </p:nvSpPr>
        <p:spPr>
          <a:xfrm>
            <a:off x="9873032"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p:cNvSpPr txBox="1"/>
          <p:nvPr/>
        </p:nvSpPr>
        <p:spPr>
          <a:xfrm>
            <a:off x="10316164" y="1112632"/>
            <a:ext cx="1167618" cy="923330"/>
          </a:xfrm>
          <a:prstGeom prst="rect">
            <a:avLst/>
          </a:prstGeom>
          <a:noFill/>
        </p:spPr>
        <p:txBody>
          <a:bodyPr wrap="square" rtlCol="0">
            <a:spAutoFit/>
          </a:bodyPr>
          <a:lstStyle/>
          <a:p>
            <a:r>
              <a:rPr lang="en-US" sz="5400" dirty="0" smtClean="0"/>
              <a:t> 12</a:t>
            </a:r>
            <a:endParaRPr lang="en-US" sz="5400" dirty="0"/>
          </a:p>
        </p:txBody>
      </p:sp>
      <p:sp>
        <p:nvSpPr>
          <p:cNvPr id="55" name="Oval 54"/>
          <p:cNvSpPr/>
          <p:nvPr/>
        </p:nvSpPr>
        <p:spPr>
          <a:xfrm>
            <a:off x="98730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10316163" y="1112632"/>
            <a:ext cx="1167618" cy="923330"/>
          </a:xfrm>
          <a:prstGeom prst="rect">
            <a:avLst/>
          </a:prstGeom>
          <a:noFill/>
        </p:spPr>
        <p:txBody>
          <a:bodyPr wrap="square" rtlCol="0">
            <a:spAutoFit/>
          </a:bodyPr>
          <a:lstStyle/>
          <a:p>
            <a:r>
              <a:rPr lang="en-US" sz="5400" dirty="0" smtClean="0"/>
              <a:t> 11</a:t>
            </a:r>
            <a:endParaRPr lang="en-US" sz="5400" dirty="0"/>
          </a:p>
        </p:txBody>
      </p:sp>
      <p:sp>
        <p:nvSpPr>
          <p:cNvPr id="57" name="Oval 56"/>
          <p:cNvSpPr/>
          <p:nvPr/>
        </p:nvSpPr>
        <p:spPr>
          <a:xfrm>
            <a:off x="98730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10316163" y="1112632"/>
            <a:ext cx="1167618" cy="923330"/>
          </a:xfrm>
          <a:prstGeom prst="rect">
            <a:avLst/>
          </a:prstGeom>
          <a:noFill/>
        </p:spPr>
        <p:txBody>
          <a:bodyPr wrap="square" rtlCol="0">
            <a:spAutoFit/>
          </a:bodyPr>
          <a:lstStyle/>
          <a:p>
            <a:r>
              <a:rPr lang="en-US" sz="5400" dirty="0" smtClean="0"/>
              <a:t> 10</a:t>
            </a:r>
            <a:endParaRPr lang="en-US" sz="5400" dirty="0"/>
          </a:p>
        </p:txBody>
      </p:sp>
      <p:sp>
        <p:nvSpPr>
          <p:cNvPr id="59" name="Oval 58"/>
          <p:cNvSpPr/>
          <p:nvPr/>
        </p:nvSpPr>
        <p:spPr>
          <a:xfrm>
            <a:off x="987178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0314917" y="1112632"/>
            <a:ext cx="1167618" cy="923330"/>
          </a:xfrm>
          <a:prstGeom prst="rect">
            <a:avLst/>
          </a:prstGeom>
          <a:noFill/>
        </p:spPr>
        <p:txBody>
          <a:bodyPr wrap="square" rtlCol="0">
            <a:spAutoFit/>
          </a:bodyPr>
          <a:lstStyle/>
          <a:p>
            <a:r>
              <a:rPr lang="en-US" sz="5400" dirty="0" smtClean="0"/>
              <a:t> 09</a:t>
            </a:r>
            <a:endParaRPr lang="en-US" sz="5400" dirty="0"/>
          </a:p>
        </p:txBody>
      </p:sp>
      <p:sp>
        <p:nvSpPr>
          <p:cNvPr id="65" name="Oval 64"/>
          <p:cNvSpPr/>
          <p:nvPr/>
        </p:nvSpPr>
        <p:spPr>
          <a:xfrm>
            <a:off x="987054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p:cNvSpPr txBox="1"/>
          <p:nvPr/>
        </p:nvSpPr>
        <p:spPr>
          <a:xfrm>
            <a:off x="10313672" y="1112632"/>
            <a:ext cx="1167618" cy="923330"/>
          </a:xfrm>
          <a:prstGeom prst="rect">
            <a:avLst/>
          </a:prstGeom>
          <a:noFill/>
        </p:spPr>
        <p:txBody>
          <a:bodyPr wrap="square" rtlCol="0">
            <a:spAutoFit/>
          </a:bodyPr>
          <a:lstStyle/>
          <a:p>
            <a:r>
              <a:rPr lang="en-US" sz="5400" dirty="0" smtClean="0"/>
              <a:t> 08</a:t>
            </a:r>
            <a:endParaRPr lang="en-US" sz="5400" dirty="0"/>
          </a:p>
        </p:txBody>
      </p:sp>
      <p:sp>
        <p:nvSpPr>
          <p:cNvPr id="69" name="Oval 68"/>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10320519" y="1112632"/>
            <a:ext cx="1167618" cy="923330"/>
          </a:xfrm>
          <a:prstGeom prst="rect">
            <a:avLst/>
          </a:prstGeom>
          <a:noFill/>
        </p:spPr>
        <p:txBody>
          <a:bodyPr wrap="square" rtlCol="0">
            <a:spAutoFit/>
          </a:bodyPr>
          <a:lstStyle/>
          <a:p>
            <a:r>
              <a:rPr lang="en-US" sz="5400" dirty="0" smtClean="0"/>
              <a:t> 07</a:t>
            </a:r>
            <a:endParaRPr lang="en-US" sz="5400" dirty="0"/>
          </a:p>
        </p:txBody>
      </p:sp>
      <p:sp>
        <p:nvSpPr>
          <p:cNvPr id="71" name="Oval 70"/>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p:nvSpPr>
        <p:spPr>
          <a:xfrm>
            <a:off x="10320519" y="1112632"/>
            <a:ext cx="1167618" cy="923330"/>
          </a:xfrm>
          <a:prstGeom prst="rect">
            <a:avLst/>
          </a:prstGeom>
          <a:noFill/>
        </p:spPr>
        <p:txBody>
          <a:bodyPr wrap="square" rtlCol="0">
            <a:spAutoFit/>
          </a:bodyPr>
          <a:lstStyle/>
          <a:p>
            <a:r>
              <a:rPr lang="en-US" sz="5400" dirty="0" smtClean="0"/>
              <a:t> 06</a:t>
            </a:r>
            <a:endParaRPr lang="en-US" sz="5400" dirty="0"/>
          </a:p>
        </p:txBody>
      </p:sp>
      <p:sp>
        <p:nvSpPr>
          <p:cNvPr id="73" name="Oval 72"/>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TextBox 73"/>
          <p:cNvSpPr txBox="1"/>
          <p:nvPr/>
        </p:nvSpPr>
        <p:spPr>
          <a:xfrm>
            <a:off x="10320519" y="1112632"/>
            <a:ext cx="1167618" cy="923330"/>
          </a:xfrm>
          <a:prstGeom prst="rect">
            <a:avLst/>
          </a:prstGeom>
          <a:noFill/>
        </p:spPr>
        <p:txBody>
          <a:bodyPr wrap="square" rtlCol="0">
            <a:spAutoFit/>
          </a:bodyPr>
          <a:lstStyle/>
          <a:p>
            <a:r>
              <a:rPr lang="en-US" sz="5400" dirty="0" smtClean="0"/>
              <a:t> 05</a:t>
            </a:r>
            <a:endParaRPr lang="en-US" sz="5400" dirty="0"/>
          </a:p>
        </p:txBody>
      </p:sp>
      <p:sp>
        <p:nvSpPr>
          <p:cNvPr id="77" name="Oval 76"/>
          <p:cNvSpPr/>
          <p:nvPr/>
        </p:nvSpPr>
        <p:spPr>
          <a:xfrm>
            <a:off x="986929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p:nvPr/>
        </p:nvSpPr>
        <p:spPr>
          <a:xfrm>
            <a:off x="10312427" y="1112632"/>
            <a:ext cx="1167618" cy="923330"/>
          </a:xfrm>
          <a:prstGeom prst="rect">
            <a:avLst/>
          </a:prstGeom>
          <a:noFill/>
        </p:spPr>
        <p:txBody>
          <a:bodyPr wrap="square" rtlCol="0">
            <a:spAutoFit/>
          </a:bodyPr>
          <a:lstStyle/>
          <a:p>
            <a:r>
              <a:rPr lang="en-US" sz="5400" dirty="0" smtClean="0"/>
              <a:t> 04</a:t>
            </a:r>
            <a:endParaRPr lang="en-US" sz="5400" dirty="0"/>
          </a:p>
        </p:txBody>
      </p:sp>
      <p:sp>
        <p:nvSpPr>
          <p:cNvPr id="81" name="Oval 80"/>
          <p:cNvSpPr/>
          <p:nvPr/>
        </p:nvSpPr>
        <p:spPr>
          <a:xfrm>
            <a:off x="98756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10318807" y="1112632"/>
            <a:ext cx="1167618" cy="923330"/>
          </a:xfrm>
          <a:prstGeom prst="rect">
            <a:avLst/>
          </a:prstGeom>
          <a:noFill/>
        </p:spPr>
        <p:txBody>
          <a:bodyPr wrap="square" rtlCol="0">
            <a:spAutoFit/>
          </a:bodyPr>
          <a:lstStyle/>
          <a:p>
            <a:r>
              <a:rPr lang="en-US" sz="5400" dirty="0" smtClean="0"/>
              <a:t> 03</a:t>
            </a:r>
            <a:endParaRPr lang="en-US" sz="5400" dirty="0"/>
          </a:p>
        </p:txBody>
      </p:sp>
      <p:sp>
        <p:nvSpPr>
          <p:cNvPr id="83" name="Oval 82"/>
          <p:cNvSpPr/>
          <p:nvPr/>
        </p:nvSpPr>
        <p:spPr>
          <a:xfrm>
            <a:off x="986805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p:cNvSpPr txBox="1"/>
          <p:nvPr/>
        </p:nvSpPr>
        <p:spPr>
          <a:xfrm>
            <a:off x="10311182" y="1112632"/>
            <a:ext cx="1167618" cy="923330"/>
          </a:xfrm>
          <a:prstGeom prst="rect">
            <a:avLst/>
          </a:prstGeom>
          <a:noFill/>
        </p:spPr>
        <p:txBody>
          <a:bodyPr wrap="square" rtlCol="0">
            <a:spAutoFit/>
          </a:bodyPr>
          <a:lstStyle/>
          <a:p>
            <a:r>
              <a:rPr lang="en-US" sz="5400" dirty="0" smtClean="0"/>
              <a:t> 02</a:t>
            </a:r>
            <a:endParaRPr lang="en-US" sz="5400" dirty="0"/>
          </a:p>
        </p:txBody>
      </p:sp>
      <p:sp>
        <p:nvSpPr>
          <p:cNvPr id="85" name="Oval 84"/>
          <p:cNvSpPr/>
          <p:nvPr/>
        </p:nvSpPr>
        <p:spPr>
          <a:xfrm>
            <a:off x="987443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extBox 85"/>
          <p:cNvSpPr txBox="1"/>
          <p:nvPr/>
        </p:nvSpPr>
        <p:spPr>
          <a:xfrm>
            <a:off x="10317562" y="1112632"/>
            <a:ext cx="1167618" cy="923330"/>
          </a:xfrm>
          <a:prstGeom prst="rect">
            <a:avLst/>
          </a:prstGeom>
          <a:noFill/>
        </p:spPr>
        <p:txBody>
          <a:bodyPr wrap="square" rtlCol="0">
            <a:spAutoFit/>
          </a:bodyPr>
          <a:lstStyle/>
          <a:p>
            <a:r>
              <a:rPr lang="en-US" sz="5400" dirty="0" smtClean="0"/>
              <a:t> 01</a:t>
            </a:r>
            <a:endParaRPr lang="en-US" sz="5400" dirty="0"/>
          </a:p>
        </p:txBody>
      </p:sp>
      <p:sp>
        <p:nvSpPr>
          <p:cNvPr id="87" name="Oval 86"/>
          <p:cNvSpPr/>
          <p:nvPr/>
        </p:nvSpPr>
        <p:spPr>
          <a:xfrm>
            <a:off x="986805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Box 87"/>
          <p:cNvSpPr txBox="1"/>
          <p:nvPr/>
        </p:nvSpPr>
        <p:spPr>
          <a:xfrm>
            <a:off x="10311182" y="1112632"/>
            <a:ext cx="1167618" cy="923330"/>
          </a:xfrm>
          <a:prstGeom prst="rect">
            <a:avLst/>
          </a:prstGeom>
          <a:noFill/>
        </p:spPr>
        <p:txBody>
          <a:bodyPr wrap="square" rtlCol="0">
            <a:spAutoFit/>
          </a:bodyPr>
          <a:lstStyle/>
          <a:p>
            <a:r>
              <a:rPr lang="en-US" sz="5400" dirty="0" smtClean="0"/>
              <a:t> 00</a:t>
            </a:r>
            <a:endParaRPr lang="en-US" sz="5400" dirty="0"/>
          </a:p>
        </p:txBody>
      </p:sp>
      <p:pic>
        <p:nvPicPr>
          <p:cNvPr id="2" name="y2mate.com - Touhou Death Sound Effec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556595" y="1964788"/>
            <a:ext cx="609600" cy="609600"/>
          </a:xfrm>
          <a:prstGeom prst="rect">
            <a:avLst/>
          </a:prstGeom>
        </p:spPr>
      </p:pic>
    </p:spTree>
    <p:extLst>
      <p:ext uri="{BB962C8B-B14F-4D97-AF65-F5344CB8AC3E}">
        <p14:creationId xmlns:p14="http://schemas.microsoft.com/office/powerpoint/2010/main" val="4285812205"/>
      </p:ext>
    </p:extLst>
  </p:cSld>
  <p:clrMapOvr>
    <a:masterClrMapping/>
  </p:clrMapOvr>
  <mc:AlternateContent xmlns:mc="http://schemas.openxmlformats.org/markup-compatibility/2006" xmlns:p14="http://schemas.microsoft.com/office/powerpoint/2010/main">
    <mc:Choice Requires="p14">
      <p:transition spd="slow" p14:dur="3400">
        <p14:reveal/>
        <p:sndAc>
          <p:endSnd/>
        </p:sndAc>
      </p:transition>
    </mc:Choice>
    <mc:Fallback xmlns="">
      <p:transition spd="slow">
        <p:fade/>
        <p:sndAc>
          <p:end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1000"/>
                                        <p:tgtEl>
                                          <p:spTgt spid="6">
                                            <p:txEl>
                                              <p:pRg st="0" end="0"/>
                                            </p:txEl>
                                          </p:spTgt>
                                        </p:tgtEl>
                                      </p:cBhvr>
                                    </p:animEffect>
                                    <p:anim calcmode="lin" valueType="num">
                                      <p:cBhvr>
                                        <p:cTn id="1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00"/>
                                        <p:tgtEl>
                                          <p:spTgt spid="7"/>
                                        </p:tgtEl>
                                      </p:cBhvr>
                                    </p:animEffect>
                                  </p:childTnLst>
                                </p:cTn>
                              </p:par>
                            </p:childTnLst>
                          </p:cTn>
                        </p:par>
                        <p:par>
                          <p:cTn id="19" fill="hold">
                            <p:stCondLst>
                              <p:cond delay="50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nodeType="afterEffect">
                                  <p:stCondLst>
                                    <p:cond delay="0"/>
                                  </p:stCondLst>
                                  <p:childTnLst>
                                    <p:set>
                                      <p:cBhvr>
                                        <p:cTn id="29"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nodeType="afterEffect">
                                  <p:stCondLst>
                                    <p:cond delay="0"/>
                                  </p:stCondLst>
                                  <p:childTnLst>
                                    <p:set>
                                      <p:cBhvr>
                                        <p:cTn id="36" dur="1" fill="hold">
                                          <p:stCondLst>
                                            <p:cond delay="0"/>
                                          </p:stCondLst>
                                        </p:cTn>
                                        <p:tgtEl>
                                          <p:spTgt spid="14">
                                            <p:txEl>
                                              <p:pRg st="0" end="0"/>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1000"/>
                                  </p:stCondLst>
                                  <p:childTnLst>
                                    <p:set>
                                      <p:cBhvr>
                                        <p:cTn id="39" dur="1" fill="hold">
                                          <p:stCondLst>
                                            <p:cond delay="0"/>
                                          </p:stCondLst>
                                        </p:cTn>
                                        <p:tgtEl>
                                          <p:spTgt spid="15"/>
                                        </p:tgtEl>
                                        <p:attrNameLst>
                                          <p:attrName>style.visibility</p:attrName>
                                        </p:attrNameLst>
                                      </p:cBhvr>
                                      <p:to>
                                        <p:strVal val="visible"/>
                                      </p:to>
                                    </p:set>
                                  </p:childTnLst>
                                </p:cTn>
                              </p:par>
                            </p:childTnLst>
                          </p:cTn>
                        </p:par>
                        <p:par>
                          <p:cTn id="40" fill="hold">
                            <p:stCondLst>
                              <p:cond delay="1000"/>
                            </p:stCondLst>
                            <p:childTnLst>
                              <p:par>
                                <p:cTn id="41" presetID="1" presetClass="entr" presetSubtype="0" fill="hold" nodeType="afterEffect">
                                  <p:stCondLst>
                                    <p:cond delay="0"/>
                                  </p:stCondLst>
                                  <p:childTnLst>
                                    <p:set>
                                      <p:cBhvr>
                                        <p:cTn id="42" dur="1" fill="hold">
                                          <p:stCondLst>
                                            <p:cond delay="0"/>
                                          </p:stCondLst>
                                        </p:cTn>
                                        <p:tgtEl>
                                          <p:spTgt spid="16">
                                            <p:txEl>
                                              <p:pRg st="0" end="0"/>
                                            </p:txEl>
                                          </p:spTgt>
                                        </p:tgtEl>
                                        <p:attrNameLst>
                                          <p:attrName>style.visibility</p:attrName>
                                        </p:attrNameLst>
                                      </p:cBhvr>
                                      <p:to>
                                        <p:strVal val="visible"/>
                                      </p:to>
                                    </p:set>
                                  </p:childTnLst>
                                </p:cTn>
                              </p:par>
                            </p:childTnLst>
                          </p:cTn>
                        </p:par>
                        <p:par>
                          <p:cTn id="43" fill="hold">
                            <p:stCondLst>
                              <p:cond delay="1000"/>
                            </p:stCondLst>
                            <p:childTnLst>
                              <p:par>
                                <p:cTn id="44" presetID="1" presetClass="entr" presetSubtype="0" fill="hold" grpId="0" nodeType="afterEffect">
                                  <p:stCondLst>
                                    <p:cond delay="1000"/>
                                  </p:stCondLst>
                                  <p:childTnLst>
                                    <p:set>
                                      <p:cBhvr>
                                        <p:cTn id="45" dur="1" fill="hold">
                                          <p:stCondLst>
                                            <p:cond delay="0"/>
                                          </p:stCondLst>
                                        </p:cTn>
                                        <p:tgtEl>
                                          <p:spTgt spid="17"/>
                                        </p:tgtEl>
                                        <p:attrNameLst>
                                          <p:attrName>style.visibility</p:attrName>
                                        </p:attrNameLst>
                                      </p:cBhvr>
                                      <p:to>
                                        <p:strVal val="visible"/>
                                      </p:to>
                                    </p:set>
                                  </p:childTnLst>
                                </p:cTn>
                              </p:par>
                            </p:childTnLst>
                          </p:cTn>
                        </p:par>
                        <p:par>
                          <p:cTn id="46" fill="hold">
                            <p:stCondLst>
                              <p:cond delay="2000"/>
                            </p:stCondLst>
                            <p:childTnLst>
                              <p:par>
                                <p:cTn id="47" presetID="1" presetClass="entr" presetSubtype="0" fill="hold" nodeType="afterEffect">
                                  <p:stCondLst>
                                    <p:cond delay="0"/>
                                  </p:stCondLst>
                                  <p:childTnLst>
                                    <p:set>
                                      <p:cBhvr>
                                        <p:cTn id="48" dur="1" fill="hold">
                                          <p:stCondLst>
                                            <p:cond delay="0"/>
                                          </p:stCondLst>
                                        </p:cTn>
                                        <p:tgtEl>
                                          <p:spTgt spid="18">
                                            <p:txEl>
                                              <p:pRg st="0" end="0"/>
                                            </p:txEl>
                                          </p:spTgt>
                                        </p:tgtEl>
                                        <p:attrNameLst>
                                          <p:attrName>style.visibility</p:attrName>
                                        </p:attrNameLst>
                                      </p:cBhvr>
                                      <p:to>
                                        <p:strVal val="visible"/>
                                      </p:to>
                                    </p:set>
                                  </p:childTnLst>
                                </p:cTn>
                              </p:par>
                            </p:childTnLst>
                          </p:cTn>
                        </p:par>
                        <p:par>
                          <p:cTn id="49" fill="hold">
                            <p:stCondLst>
                              <p:cond delay="2000"/>
                            </p:stCondLst>
                            <p:childTnLst>
                              <p:par>
                                <p:cTn id="50" presetID="1" presetClass="entr" presetSubtype="0" fill="hold" grpId="0" nodeType="afterEffect">
                                  <p:stCondLst>
                                    <p:cond delay="1000"/>
                                  </p:stCondLst>
                                  <p:childTnLst>
                                    <p:set>
                                      <p:cBhvr>
                                        <p:cTn id="51" dur="1" fill="hold">
                                          <p:stCondLst>
                                            <p:cond delay="0"/>
                                          </p:stCondLst>
                                        </p:cTn>
                                        <p:tgtEl>
                                          <p:spTgt spid="19"/>
                                        </p:tgtEl>
                                        <p:attrNameLst>
                                          <p:attrName>style.visibility</p:attrName>
                                        </p:attrNameLst>
                                      </p:cBhvr>
                                      <p:to>
                                        <p:strVal val="visible"/>
                                      </p:to>
                                    </p:set>
                                  </p:childTnLst>
                                </p:cTn>
                              </p:par>
                            </p:childTnLst>
                          </p:cTn>
                        </p:par>
                        <p:par>
                          <p:cTn id="52" fill="hold">
                            <p:stCondLst>
                              <p:cond delay="3000"/>
                            </p:stCondLst>
                            <p:childTnLst>
                              <p:par>
                                <p:cTn id="53" presetID="1" presetClass="entr" presetSubtype="0" fill="hold" nodeType="afterEffect">
                                  <p:stCondLst>
                                    <p:cond delay="0"/>
                                  </p:stCondLst>
                                  <p:childTnLst>
                                    <p:set>
                                      <p:cBhvr>
                                        <p:cTn id="54" dur="1" fill="hold">
                                          <p:stCondLst>
                                            <p:cond delay="0"/>
                                          </p:stCondLst>
                                        </p:cTn>
                                        <p:tgtEl>
                                          <p:spTgt spid="20">
                                            <p:txEl>
                                              <p:pRg st="0" end="0"/>
                                            </p:txEl>
                                          </p:spTgt>
                                        </p:tgtEl>
                                        <p:attrNameLst>
                                          <p:attrName>style.visibility</p:attrName>
                                        </p:attrNameLst>
                                      </p:cBhvr>
                                      <p:to>
                                        <p:strVal val="visible"/>
                                      </p:to>
                                    </p:set>
                                  </p:childTnLst>
                                </p:cTn>
                              </p:par>
                            </p:childTnLst>
                          </p:cTn>
                        </p:par>
                        <p:par>
                          <p:cTn id="55" fill="hold">
                            <p:stCondLst>
                              <p:cond delay="3000"/>
                            </p:stCondLst>
                            <p:childTnLst>
                              <p:par>
                                <p:cTn id="56" presetID="1" presetClass="entr" presetSubtype="0" fill="hold" grpId="0" nodeType="afterEffect">
                                  <p:stCondLst>
                                    <p:cond delay="1000"/>
                                  </p:stCondLst>
                                  <p:childTnLst>
                                    <p:set>
                                      <p:cBhvr>
                                        <p:cTn id="57" dur="1" fill="hold">
                                          <p:stCondLst>
                                            <p:cond delay="0"/>
                                          </p:stCondLst>
                                        </p:cTn>
                                        <p:tgtEl>
                                          <p:spTgt spid="21"/>
                                        </p:tgtEl>
                                        <p:attrNameLst>
                                          <p:attrName>style.visibility</p:attrName>
                                        </p:attrNameLst>
                                      </p:cBhvr>
                                      <p:to>
                                        <p:strVal val="visible"/>
                                      </p:to>
                                    </p:set>
                                  </p:childTnLst>
                                </p:cTn>
                              </p:par>
                            </p:childTnLst>
                          </p:cTn>
                        </p:par>
                        <p:par>
                          <p:cTn id="58" fill="hold">
                            <p:stCondLst>
                              <p:cond delay="4000"/>
                            </p:stCondLst>
                            <p:childTnLst>
                              <p:par>
                                <p:cTn id="59" presetID="1" presetClass="entr" presetSubtype="0" fill="hold" nodeType="afterEffect">
                                  <p:stCondLst>
                                    <p:cond delay="0"/>
                                  </p:stCondLst>
                                  <p:childTnLst>
                                    <p:set>
                                      <p:cBhvr>
                                        <p:cTn id="60" dur="1" fill="hold">
                                          <p:stCondLst>
                                            <p:cond delay="0"/>
                                          </p:stCondLst>
                                        </p:cTn>
                                        <p:tgtEl>
                                          <p:spTgt spid="22">
                                            <p:txEl>
                                              <p:pRg st="0" end="0"/>
                                            </p:txEl>
                                          </p:spTgt>
                                        </p:tgtEl>
                                        <p:attrNameLst>
                                          <p:attrName>style.visibility</p:attrName>
                                        </p:attrNameLst>
                                      </p:cBhvr>
                                      <p:to>
                                        <p:strVal val="visible"/>
                                      </p:to>
                                    </p:set>
                                  </p:childTnLst>
                                </p:cTn>
                              </p:par>
                            </p:childTnLst>
                          </p:cTn>
                        </p:par>
                        <p:par>
                          <p:cTn id="61" fill="hold">
                            <p:stCondLst>
                              <p:cond delay="4000"/>
                            </p:stCondLst>
                            <p:childTnLst>
                              <p:par>
                                <p:cTn id="62" presetID="1" presetClass="entr" presetSubtype="0" fill="hold" grpId="0" nodeType="afterEffect">
                                  <p:stCondLst>
                                    <p:cond delay="1000"/>
                                  </p:stCondLst>
                                  <p:childTnLst>
                                    <p:set>
                                      <p:cBhvr>
                                        <p:cTn id="63" dur="1" fill="hold">
                                          <p:stCondLst>
                                            <p:cond delay="0"/>
                                          </p:stCondLst>
                                        </p:cTn>
                                        <p:tgtEl>
                                          <p:spTgt spid="25"/>
                                        </p:tgtEl>
                                        <p:attrNameLst>
                                          <p:attrName>style.visibility</p:attrName>
                                        </p:attrNameLst>
                                      </p:cBhvr>
                                      <p:to>
                                        <p:strVal val="visible"/>
                                      </p:to>
                                    </p:set>
                                  </p:childTnLst>
                                </p:cTn>
                              </p:par>
                            </p:childTnLst>
                          </p:cTn>
                        </p:par>
                        <p:par>
                          <p:cTn id="64" fill="hold">
                            <p:stCondLst>
                              <p:cond delay="5000"/>
                            </p:stCondLst>
                            <p:childTnLst>
                              <p:par>
                                <p:cTn id="65" presetID="1" presetClass="entr" presetSubtype="0" fill="hold" nodeType="afterEffect">
                                  <p:stCondLst>
                                    <p:cond delay="0"/>
                                  </p:stCondLst>
                                  <p:childTnLst>
                                    <p:set>
                                      <p:cBhvr>
                                        <p:cTn id="66" dur="1" fill="hold">
                                          <p:stCondLst>
                                            <p:cond delay="0"/>
                                          </p:stCondLst>
                                        </p:cTn>
                                        <p:tgtEl>
                                          <p:spTgt spid="26">
                                            <p:txEl>
                                              <p:pRg st="0" end="0"/>
                                            </p:txEl>
                                          </p:spTgt>
                                        </p:tgtEl>
                                        <p:attrNameLst>
                                          <p:attrName>style.visibility</p:attrName>
                                        </p:attrNameLst>
                                      </p:cBhvr>
                                      <p:to>
                                        <p:strVal val="visible"/>
                                      </p:to>
                                    </p:set>
                                  </p:childTnLst>
                                </p:cTn>
                              </p:par>
                            </p:childTnLst>
                          </p:cTn>
                        </p:par>
                        <p:par>
                          <p:cTn id="67" fill="hold">
                            <p:stCondLst>
                              <p:cond delay="5000"/>
                            </p:stCondLst>
                            <p:childTnLst>
                              <p:par>
                                <p:cTn id="68" presetID="1" presetClass="entr" presetSubtype="0" fill="hold" grpId="0" nodeType="afterEffect">
                                  <p:stCondLst>
                                    <p:cond delay="1000"/>
                                  </p:stCondLst>
                                  <p:childTnLst>
                                    <p:set>
                                      <p:cBhvr>
                                        <p:cTn id="69" dur="1" fill="hold">
                                          <p:stCondLst>
                                            <p:cond delay="0"/>
                                          </p:stCondLst>
                                        </p:cTn>
                                        <p:tgtEl>
                                          <p:spTgt spid="27"/>
                                        </p:tgtEl>
                                        <p:attrNameLst>
                                          <p:attrName>style.visibility</p:attrName>
                                        </p:attrNameLst>
                                      </p:cBhvr>
                                      <p:to>
                                        <p:strVal val="visible"/>
                                      </p:to>
                                    </p:set>
                                  </p:childTnLst>
                                </p:cTn>
                              </p:par>
                            </p:childTnLst>
                          </p:cTn>
                        </p:par>
                        <p:par>
                          <p:cTn id="70" fill="hold">
                            <p:stCondLst>
                              <p:cond delay="6000"/>
                            </p:stCondLst>
                            <p:childTnLst>
                              <p:par>
                                <p:cTn id="71" presetID="1" presetClass="entr" presetSubtype="0" fill="hold" nodeType="afterEffect">
                                  <p:stCondLst>
                                    <p:cond delay="0"/>
                                  </p:stCondLst>
                                  <p:childTnLst>
                                    <p:set>
                                      <p:cBhvr>
                                        <p:cTn id="72" dur="1" fill="hold">
                                          <p:stCondLst>
                                            <p:cond delay="0"/>
                                          </p:stCondLst>
                                        </p:cTn>
                                        <p:tgtEl>
                                          <p:spTgt spid="28">
                                            <p:txEl>
                                              <p:pRg st="0" end="0"/>
                                            </p:txEl>
                                          </p:spTgt>
                                        </p:tgtEl>
                                        <p:attrNameLst>
                                          <p:attrName>style.visibility</p:attrName>
                                        </p:attrNameLst>
                                      </p:cBhvr>
                                      <p:to>
                                        <p:strVal val="visible"/>
                                      </p:to>
                                    </p:set>
                                  </p:childTnLst>
                                </p:cTn>
                              </p:par>
                            </p:childTnLst>
                          </p:cTn>
                        </p:par>
                        <p:par>
                          <p:cTn id="73" fill="hold">
                            <p:stCondLst>
                              <p:cond delay="6000"/>
                            </p:stCondLst>
                            <p:childTnLst>
                              <p:par>
                                <p:cTn id="74" presetID="1" presetClass="entr" presetSubtype="0" fill="hold" grpId="0" nodeType="afterEffect">
                                  <p:stCondLst>
                                    <p:cond delay="1000"/>
                                  </p:stCondLst>
                                  <p:childTnLst>
                                    <p:set>
                                      <p:cBhvr>
                                        <p:cTn id="75" dur="1" fill="hold">
                                          <p:stCondLst>
                                            <p:cond delay="0"/>
                                          </p:stCondLst>
                                        </p:cTn>
                                        <p:tgtEl>
                                          <p:spTgt spid="33"/>
                                        </p:tgtEl>
                                        <p:attrNameLst>
                                          <p:attrName>style.visibility</p:attrName>
                                        </p:attrNameLst>
                                      </p:cBhvr>
                                      <p:to>
                                        <p:strVal val="visible"/>
                                      </p:to>
                                    </p:set>
                                  </p:childTnLst>
                                </p:cTn>
                              </p:par>
                            </p:childTnLst>
                          </p:cTn>
                        </p:par>
                        <p:par>
                          <p:cTn id="76" fill="hold">
                            <p:stCondLst>
                              <p:cond delay="7000"/>
                            </p:stCondLst>
                            <p:childTnLst>
                              <p:par>
                                <p:cTn id="77" presetID="1" presetClass="entr" presetSubtype="0" fill="hold" nodeType="afterEffect">
                                  <p:stCondLst>
                                    <p:cond delay="0"/>
                                  </p:stCondLst>
                                  <p:childTnLst>
                                    <p:set>
                                      <p:cBhvr>
                                        <p:cTn id="78" dur="1" fill="hold">
                                          <p:stCondLst>
                                            <p:cond delay="0"/>
                                          </p:stCondLst>
                                        </p:cTn>
                                        <p:tgtEl>
                                          <p:spTgt spid="34">
                                            <p:txEl>
                                              <p:pRg st="0" end="0"/>
                                            </p:txEl>
                                          </p:spTgt>
                                        </p:tgtEl>
                                        <p:attrNameLst>
                                          <p:attrName>style.visibility</p:attrName>
                                        </p:attrNameLst>
                                      </p:cBhvr>
                                      <p:to>
                                        <p:strVal val="visible"/>
                                      </p:to>
                                    </p:set>
                                  </p:childTnLst>
                                </p:cTn>
                              </p:par>
                            </p:childTnLst>
                          </p:cTn>
                        </p:par>
                        <p:par>
                          <p:cTn id="79" fill="hold">
                            <p:stCondLst>
                              <p:cond delay="7000"/>
                            </p:stCondLst>
                            <p:childTnLst>
                              <p:par>
                                <p:cTn id="80" presetID="1" presetClass="entr" presetSubtype="0" fill="hold" grpId="0" nodeType="afterEffect">
                                  <p:stCondLst>
                                    <p:cond delay="1000"/>
                                  </p:stCondLst>
                                  <p:childTnLst>
                                    <p:set>
                                      <p:cBhvr>
                                        <p:cTn id="81" dur="1" fill="hold">
                                          <p:stCondLst>
                                            <p:cond delay="0"/>
                                          </p:stCondLst>
                                        </p:cTn>
                                        <p:tgtEl>
                                          <p:spTgt spid="35"/>
                                        </p:tgtEl>
                                        <p:attrNameLst>
                                          <p:attrName>style.visibility</p:attrName>
                                        </p:attrNameLst>
                                      </p:cBhvr>
                                      <p:to>
                                        <p:strVal val="visible"/>
                                      </p:to>
                                    </p:set>
                                  </p:childTnLst>
                                </p:cTn>
                              </p:par>
                            </p:childTnLst>
                          </p:cTn>
                        </p:par>
                        <p:par>
                          <p:cTn id="82" fill="hold">
                            <p:stCondLst>
                              <p:cond delay="8000"/>
                            </p:stCondLst>
                            <p:childTnLst>
                              <p:par>
                                <p:cTn id="83" presetID="1" presetClass="entr" presetSubtype="0" fill="hold" nodeType="afterEffect">
                                  <p:stCondLst>
                                    <p:cond delay="0"/>
                                  </p:stCondLst>
                                  <p:childTnLst>
                                    <p:set>
                                      <p:cBhvr>
                                        <p:cTn id="84" dur="1" fill="hold">
                                          <p:stCondLst>
                                            <p:cond delay="0"/>
                                          </p:stCondLst>
                                        </p:cTn>
                                        <p:tgtEl>
                                          <p:spTgt spid="36">
                                            <p:txEl>
                                              <p:pRg st="0" end="0"/>
                                            </p:txEl>
                                          </p:spTgt>
                                        </p:tgtEl>
                                        <p:attrNameLst>
                                          <p:attrName>style.visibility</p:attrName>
                                        </p:attrNameLst>
                                      </p:cBhvr>
                                      <p:to>
                                        <p:strVal val="visible"/>
                                      </p:to>
                                    </p:set>
                                  </p:childTnLst>
                                </p:cTn>
                              </p:par>
                            </p:childTnLst>
                          </p:cTn>
                        </p:par>
                        <p:par>
                          <p:cTn id="85" fill="hold">
                            <p:stCondLst>
                              <p:cond delay="8000"/>
                            </p:stCondLst>
                            <p:childTnLst>
                              <p:par>
                                <p:cTn id="86" presetID="1" presetClass="entr" presetSubtype="0" fill="hold" grpId="0" nodeType="afterEffect">
                                  <p:stCondLst>
                                    <p:cond delay="1000"/>
                                  </p:stCondLst>
                                  <p:childTnLst>
                                    <p:set>
                                      <p:cBhvr>
                                        <p:cTn id="87" dur="1" fill="hold">
                                          <p:stCondLst>
                                            <p:cond delay="0"/>
                                          </p:stCondLst>
                                        </p:cTn>
                                        <p:tgtEl>
                                          <p:spTgt spid="37"/>
                                        </p:tgtEl>
                                        <p:attrNameLst>
                                          <p:attrName>style.visibility</p:attrName>
                                        </p:attrNameLst>
                                      </p:cBhvr>
                                      <p:to>
                                        <p:strVal val="visible"/>
                                      </p:to>
                                    </p:set>
                                  </p:childTnLst>
                                </p:cTn>
                              </p:par>
                            </p:childTnLst>
                          </p:cTn>
                        </p:par>
                        <p:par>
                          <p:cTn id="88" fill="hold">
                            <p:stCondLst>
                              <p:cond delay="9000"/>
                            </p:stCondLst>
                            <p:childTnLst>
                              <p:par>
                                <p:cTn id="89" presetID="1" presetClass="entr" presetSubtype="0" fill="hold" nodeType="afterEffect">
                                  <p:stCondLst>
                                    <p:cond delay="0"/>
                                  </p:stCondLst>
                                  <p:childTnLst>
                                    <p:set>
                                      <p:cBhvr>
                                        <p:cTn id="90" dur="1" fill="hold">
                                          <p:stCondLst>
                                            <p:cond delay="0"/>
                                          </p:stCondLst>
                                        </p:cTn>
                                        <p:tgtEl>
                                          <p:spTgt spid="38">
                                            <p:txEl>
                                              <p:pRg st="0" end="0"/>
                                            </p:txEl>
                                          </p:spTgt>
                                        </p:tgtEl>
                                        <p:attrNameLst>
                                          <p:attrName>style.visibility</p:attrName>
                                        </p:attrNameLst>
                                      </p:cBhvr>
                                      <p:to>
                                        <p:strVal val="visible"/>
                                      </p:to>
                                    </p:set>
                                  </p:childTnLst>
                                </p:cTn>
                              </p:par>
                            </p:childTnLst>
                          </p:cTn>
                        </p:par>
                        <p:par>
                          <p:cTn id="91" fill="hold">
                            <p:stCondLst>
                              <p:cond delay="9000"/>
                            </p:stCondLst>
                            <p:childTnLst>
                              <p:par>
                                <p:cTn id="92" presetID="1" presetClass="entr" presetSubtype="0" fill="hold" grpId="0" nodeType="afterEffect">
                                  <p:stCondLst>
                                    <p:cond delay="1000"/>
                                  </p:stCondLst>
                                  <p:childTnLst>
                                    <p:set>
                                      <p:cBhvr>
                                        <p:cTn id="93" dur="1" fill="hold">
                                          <p:stCondLst>
                                            <p:cond delay="0"/>
                                          </p:stCondLst>
                                        </p:cTn>
                                        <p:tgtEl>
                                          <p:spTgt spid="39"/>
                                        </p:tgtEl>
                                        <p:attrNameLst>
                                          <p:attrName>style.visibility</p:attrName>
                                        </p:attrNameLst>
                                      </p:cBhvr>
                                      <p:to>
                                        <p:strVal val="visible"/>
                                      </p:to>
                                    </p:set>
                                  </p:childTnLst>
                                </p:cTn>
                              </p:par>
                            </p:childTnLst>
                          </p:cTn>
                        </p:par>
                        <p:par>
                          <p:cTn id="94" fill="hold">
                            <p:stCondLst>
                              <p:cond delay="10000"/>
                            </p:stCondLst>
                            <p:childTnLst>
                              <p:par>
                                <p:cTn id="95" presetID="1" presetClass="entr" presetSubtype="0" fill="hold" nodeType="afterEffect">
                                  <p:stCondLst>
                                    <p:cond delay="0"/>
                                  </p:stCondLst>
                                  <p:childTnLst>
                                    <p:set>
                                      <p:cBhvr>
                                        <p:cTn id="96" dur="1" fill="hold">
                                          <p:stCondLst>
                                            <p:cond delay="0"/>
                                          </p:stCondLst>
                                        </p:cTn>
                                        <p:tgtEl>
                                          <p:spTgt spid="40">
                                            <p:txEl>
                                              <p:pRg st="0" end="0"/>
                                            </p:txEl>
                                          </p:spTgt>
                                        </p:tgtEl>
                                        <p:attrNameLst>
                                          <p:attrName>style.visibility</p:attrName>
                                        </p:attrNameLst>
                                      </p:cBhvr>
                                      <p:to>
                                        <p:strVal val="visible"/>
                                      </p:to>
                                    </p:set>
                                  </p:childTnLst>
                                </p:cTn>
                              </p:par>
                            </p:childTnLst>
                          </p:cTn>
                        </p:par>
                        <p:par>
                          <p:cTn id="97" fill="hold">
                            <p:stCondLst>
                              <p:cond delay="10000"/>
                            </p:stCondLst>
                            <p:childTnLst>
                              <p:par>
                                <p:cTn id="98" presetID="1" presetClass="entr" presetSubtype="0" fill="hold" grpId="0" nodeType="afterEffect">
                                  <p:stCondLst>
                                    <p:cond delay="1000"/>
                                  </p:stCondLst>
                                  <p:childTnLst>
                                    <p:set>
                                      <p:cBhvr>
                                        <p:cTn id="99" dur="1" fill="hold">
                                          <p:stCondLst>
                                            <p:cond delay="0"/>
                                          </p:stCondLst>
                                        </p:cTn>
                                        <p:tgtEl>
                                          <p:spTgt spid="41"/>
                                        </p:tgtEl>
                                        <p:attrNameLst>
                                          <p:attrName>style.visibility</p:attrName>
                                        </p:attrNameLst>
                                      </p:cBhvr>
                                      <p:to>
                                        <p:strVal val="visible"/>
                                      </p:to>
                                    </p:set>
                                  </p:childTnLst>
                                </p:cTn>
                              </p:par>
                            </p:childTnLst>
                          </p:cTn>
                        </p:par>
                        <p:par>
                          <p:cTn id="100" fill="hold">
                            <p:stCondLst>
                              <p:cond delay="11000"/>
                            </p:stCondLst>
                            <p:childTnLst>
                              <p:par>
                                <p:cTn id="101" presetID="1" presetClass="entr" presetSubtype="0" fill="hold" nodeType="afterEffect">
                                  <p:stCondLst>
                                    <p:cond delay="0"/>
                                  </p:stCondLst>
                                  <p:childTnLst>
                                    <p:set>
                                      <p:cBhvr>
                                        <p:cTn id="102" dur="1" fill="hold">
                                          <p:stCondLst>
                                            <p:cond delay="0"/>
                                          </p:stCondLst>
                                        </p:cTn>
                                        <p:tgtEl>
                                          <p:spTgt spid="42">
                                            <p:txEl>
                                              <p:pRg st="0" end="0"/>
                                            </p:txEl>
                                          </p:spTgt>
                                        </p:tgtEl>
                                        <p:attrNameLst>
                                          <p:attrName>style.visibility</p:attrName>
                                        </p:attrNameLst>
                                      </p:cBhvr>
                                      <p:to>
                                        <p:strVal val="visible"/>
                                      </p:to>
                                    </p:set>
                                  </p:childTnLst>
                                </p:cTn>
                              </p:par>
                            </p:childTnLst>
                          </p:cTn>
                        </p:par>
                        <p:par>
                          <p:cTn id="103" fill="hold">
                            <p:stCondLst>
                              <p:cond delay="11000"/>
                            </p:stCondLst>
                            <p:childTnLst>
                              <p:par>
                                <p:cTn id="104" presetID="1" presetClass="entr" presetSubtype="0" fill="hold" grpId="0" nodeType="afterEffect">
                                  <p:stCondLst>
                                    <p:cond delay="1000"/>
                                  </p:stCondLst>
                                  <p:childTnLst>
                                    <p:set>
                                      <p:cBhvr>
                                        <p:cTn id="105" dur="1" fill="hold">
                                          <p:stCondLst>
                                            <p:cond delay="0"/>
                                          </p:stCondLst>
                                        </p:cTn>
                                        <p:tgtEl>
                                          <p:spTgt spid="43"/>
                                        </p:tgtEl>
                                        <p:attrNameLst>
                                          <p:attrName>style.visibility</p:attrName>
                                        </p:attrNameLst>
                                      </p:cBhvr>
                                      <p:to>
                                        <p:strVal val="visible"/>
                                      </p:to>
                                    </p:set>
                                  </p:childTnLst>
                                </p:cTn>
                              </p:par>
                            </p:childTnLst>
                          </p:cTn>
                        </p:par>
                        <p:par>
                          <p:cTn id="106" fill="hold">
                            <p:stCondLst>
                              <p:cond delay="12000"/>
                            </p:stCondLst>
                            <p:childTnLst>
                              <p:par>
                                <p:cTn id="107" presetID="1" presetClass="entr" presetSubtype="0" fill="hold" nodeType="afterEffect">
                                  <p:stCondLst>
                                    <p:cond delay="0"/>
                                  </p:stCondLst>
                                  <p:childTnLst>
                                    <p:set>
                                      <p:cBhvr>
                                        <p:cTn id="108" dur="1" fill="hold">
                                          <p:stCondLst>
                                            <p:cond delay="0"/>
                                          </p:stCondLst>
                                        </p:cTn>
                                        <p:tgtEl>
                                          <p:spTgt spid="44">
                                            <p:txEl>
                                              <p:pRg st="0" end="0"/>
                                            </p:txEl>
                                          </p:spTgt>
                                        </p:tgtEl>
                                        <p:attrNameLst>
                                          <p:attrName>style.visibility</p:attrName>
                                        </p:attrNameLst>
                                      </p:cBhvr>
                                      <p:to>
                                        <p:strVal val="visible"/>
                                      </p:to>
                                    </p:set>
                                  </p:childTnLst>
                                </p:cTn>
                              </p:par>
                            </p:childTnLst>
                          </p:cTn>
                        </p:par>
                        <p:par>
                          <p:cTn id="109" fill="hold">
                            <p:stCondLst>
                              <p:cond delay="12000"/>
                            </p:stCondLst>
                            <p:childTnLst>
                              <p:par>
                                <p:cTn id="110" presetID="1" presetClass="entr" presetSubtype="0" fill="hold" grpId="0" nodeType="afterEffect">
                                  <p:stCondLst>
                                    <p:cond delay="1000"/>
                                  </p:stCondLst>
                                  <p:childTnLst>
                                    <p:set>
                                      <p:cBhvr>
                                        <p:cTn id="111" dur="1" fill="hold">
                                          <p:stCondLst>
                                            <p:cond delay="0"/>
                                          </p:stCondLst>
                                        </p:cTn>
                                        <p:tgtEl>
                                          <p:spTgt spid="45"/>
                                        </p:tgtEl>
                                        <p:attrNameLst>
                                          <p:attrName>style.visibility</p:attrName>
                                        </p:attrNameLst>
                                      </p:cBhvr>
                                      <p:to>
                                        <p:strVal val="visible"/>
                                      </p:to>
                                    </p:set>
                                  </p:childTnLst>
                                </p:cTn>
                              </p:par>
                            </p:childTnLst>
                          </p:cTn>
                        </p:par>
                        <p:par>
                          <p:cTn id="112" fill="hold">
                            <p:stCondLst>
                              <p:cond delay="13000"/>
                            </p:stCondLst>
                            <p:childTnLst>
                              <p:par>
                                <p:cTn id="113" presetID="1" presetClass="entr" presetSubtype="0" fill="hold" nodeType="afterEffect">
                                  <p:stCondLst>
                                    <p:cond delay="0"/>
                                  </p:stCondLst>
                                  <p:childTnLst>
                                    <p:set>
                                      <p:cBhvr>
                                        <p:cTn id="114" dur="1" fill="hold">
                                          <p:stCondLst>
                                            <p:cond delay="0"/>
                                          </p:stCondLst>
                                        </p:cTn>
                                        <p:tgtEl>
                                          <p:spTgt spid="46">
                                            <p:txEl>
                                              <p:pRg st="0" end="0"/>
                                            </p:txEl>
                                          </p:spTgt>
                                        </p:tgtEl>
                                        <p:attrNameLst>
                                          <p:attrName>style.visibility</p:attrName>
                                        </p:attrNameLst>
                                      </p:cBhvr>
                                      <p:to>
                                        <p:strVal val="visible"/>
                                      </p:to>
                                    </p:set>
                                  </p:childTnLst>
                                </p:cTn>
                              </p:par>
                            </p:childTnLst>
                          </p:cTn>
                        </p:par>
                        <p:par>
                          <p:cTn id="115" fill="hold">
                            <p:stCondLst>
                              <p:cond delay="13000"/>
                            </p:stCondLst>
                            <p:childTnLst>
                              <p:par>
                                <p:cTn id="116" presetID="1" presetClass="entr" presetSubtype="0" fill="hold" grpId="0" nodeType="afterEffect">
                                  <p:stCondLst>
                                    <p:cond delay="1000"/>
                                  </p:stCondLst>
                                  <p:childTnLst>
                                    <p:set>
                                      <p:cBhvr>
                                        <p:cTn id="117" dur="1" fill="hold">
                                          <p:stCondLst>
                                            <p:cond delay="0"/>
                                          </p:stCondLst>
                                        </p:cTn>
                                        <p:tgtEl>
                                          <p:spTgt spid="47"/>
                                        </p:tgtEl>
                                        <p:attrNameLst>
                                          <p:attrName>style.visibility</p:attrName>
                                        </p:attrNameLst>
                                      </p:cBhvr>
                                      <p:to>
                                        <p:strVal val="visible"/>
                                      </p:to>
                                    </p:set>
                                  </p:childTnLst>
                                </p:cTn>
                              </p:par>
                            </p:childTnLst>
                          </p:cTn>
                        </p:par>
                        <p:par>
                          <p:cTn id="118" fill="hold">
                            <p:stCondLst>
                              <p:cond delay="14000"/>
                            </p:stCondLst>
                            <p:childTnLst>
                              <p:par>
                                <p:cTn id="119" presetID="1" presetClass="entr" presetSubtype="0" fill="hold" nodeType="afterEffect">
                                  <p:stCondLst>
                                    <p:cond delay="0"/>
                                  </p:stCondLst>
                                  <p:childTnLst>
                                    <p:set>
                                      <p:cBhvr>
                                        <p:cTn id="120" dur="1" fill="hold">
                                          <p:stCondLst>
                                            <p:cond delay="0"/>
                                          </p:stCondLst>
                                        </p:cTn>
                                        <p:tgtEl>
                                          <p:spTgt spid="48">
                                            <p:txEl>
                                              <p:pRg st="0" end="0"/>
                                            </p:txEl>
                                          </p:spTgt>
                                        </p:tgtEl>
                                        <p:attrNameLst>
                                          <p:attrName>style.visibility</p:attrName>
                                        </p:attrNameLst>
                                      </p:cBhvr>
                                      <p:to>
                                        <p:strVal val="visible"/>
                                      </p:to>
                                    </p:set>
                                  </p:childTnLst>
                                </p:cTn>
                              </p:par>
                            </p:childTnLst>
                          </p:cTn>
                        </p:par>
                        <p:par>
                          <p:cTn id="121" fill="hold">
                            <p:stCondLst>
                              <p:cond delay="14000"/>
                            </p:stCondLst>
                            <p:childTnLst>
                              <p:par>
                                <p:cTn id="122" presetID="1" presetClass="entr" presetSubtype="0" fill="hold" grpId="0" nodeType="afterEffect">
                                  <p:stCondLst>
                                    <p:cond delay="1000"/>
                                  </p:stCondLst>
                                  <p:childTnLst>
                                    <p:set>
                                      <p:cBhvr>
                                        <p:cTn id="123" dur="1" fill="hold">
                                          <p:stCondLst>
                                            <p:cond delay="0"/>
                                          </p:stCondLst>
                                        </p:cTn>
                                        <p:tgtEl>
                                          <p:spTgt spid="49"/>
                                        </p:tgtEl>
                                        <p:attrNameLst>
                                          <p:attrName>style.visibility</p:attrName>
                                        </p:attrNameLst>
                                      </p:cBhvr>
                                      <p:to>
                                        <p:strVal val="visible"/>
                                      </p:to>
                                    </p:set>
                                  </p:childTnLst>
                                </p:cTn>
                              </p:par>
                            </p:childTnLst>
                          </p:cTn>
                        </p:par>
                        <p:par>
                          <p:cTn id="124" fill="hold">
                            <p:stCondLst>
                              <p:cond delay="15000"/>
                            </p:stCondLst>
                            <p:childTnLst>
                              <p:par>
                                <p:cTn id="125" presetID="1" presetClass="entr" presetSubtype="0" fill="hold" nodeType="afterEffect">
                                  <p:stCondLst>
                                    <p:cond delay="0"/>
                                  </p:stCondLst>
                                  <p:childTnLst>
                                    <p:set>
                                      <p:cBhvr>
                                        <p:cTn id="126" dur="1" fill="hold">
                                          <p:stCondLst>
                                            <p:cond delay="0"/>
                                          </p:stCondLst>
                                        </p:cTn>
                                        <p:tgtEl>
                                          <p:spTgt spid="50">
                                            <p:txEl>
                                              <p:pRg st="0" end="0"/>
                                            </p:txEl>
                                          </p:spTgt>
                                        </p:tgtEl>
                                        <p:attrNameLst>
                                          <p:attrName>style.visibility</p:attrName>
                                        </p:attrNameLst>
                                      </p:cBhvr>
                                      <p:to>
                                        <p:strVal val="visible"/>
                                      </p:to>
                                    </p:set>
                                  </p:childTnLst>
                                </p:cTn>
                              </p:par>
                            </p:childTnLst>
                          </p:cTn>
                        </p:par>
                        <p:par>
                          <p:cTn id="127" fill="hold">
                            <p:stCondLst>
                              <p:cond delay="15000"/>
                            </p:stCondLst>
                            <p:childTnLst>
                              <p:par>
                                <p:cTn id="128" presetID="1" presetClass="entr" presetSubtype="0" fill="hold" grpId="0" nodeType="afterEffect">
                                  <p:stCondLst>
                                    <p:cond delay="1000"/>
                                  </p:stCondLst>
                                  <p:childTnLst>
                                    <p:set>
                                      <p:cBhvr>
                                        <p:cTn id="129" dur="1" fill="hold">
                                          <p:stCondLst>
                                            <p:cond delay="0"/>
                                          </p:stCondLst>
                                        </p:cTn>
                                        <p:tgtEl>
                                          <p:spTgt spid="51"/>
                                        </p:tgtEl>
                                        <p:attrNameLst>
                                          <p:attrName>style.visibility</p:attrName>
                                        </p:attrNameLst>
                                      </p:cBhvr>
                                      <p:to>
                                        <p:strVal val="visible"/>
                                      </p:to>
                                    </p:set>
                                  </p:childTnLst>
                                </p:cTn>
                              </p:par>
                            </p:childTnLst>
                          </p:cTn>
                        </p:par>
                        <p:par>
                          <p:cTn id="130" fill="hold">
                            <p:stCondLst>
                              <p:cond delay="16000"/>
                            </p:stCondLst>
                            <p:childTnLst>
                              <p:par>
                                <p:cTn id="131" presetID="1" presetClass="entr" presetSubtype="0" fill="hold" nodeType="afterEffect">
                                  <p:stCondLst>
                                    <p:cond delay="0"/>
                                  </p:stCondLst>
                                  <p:childTnLst>
                                    <p:set>
                                      <p:cBhvr>
                                        <p:cTn id="132" dur="1" fill="hold">
                                          <p:stCondLst>
                                            <p:cond delay="0"/>
                                          </p:stCondLst>
                                        </p:cTn>
                                        <p:tgtEl>
                                          <p:spTgt spid="52">
                                            <p:txEl>
                                              <p:pRg st="0" end="0"/>
                                            </p:txEl>
                                          </p:spTgt>
                                        </p:tgtEl>
                                        <p:attrNameLst>
                                          <p:attrName>style.visibility</p:attrName>
                                        </p:attrNameLst>
                                      </p:cBhvr>
                                      <p:to>
                                        <p:strVal val="visible"/>
                                      </p:to>
                                    </p:set>
                                  </p:childTnLst>
                                </p:cTn>
                              </p:par>
                            </p:childTnLst>
                          </p:cTn>
                        </p:par>
                        <p:par>
                          <p:cTn id="133" fill="hold">
                            <p:stCondLst>
                              <p:cond delay="16000"/>
                            </p:stCondLst>
                            <p:childTnLst>
                              <p:par>
                                <p:cTn id="134" presetID="1" presetClass="entr" presetSubtype="0" fill="hold" grpId="0" nodeType="afterEffect">
                                  <p:stCondLst>
                                    <p:cond delay="1000"/>
                                  </p:stCondLst>
                                  <p:childTnLst>
                                    <p:set>
                                      <p:cBhvr>
                                        <p:cTn id="135" dur="1" fill="hold">
                                          <p:stCondLst>
                                            <p:cond delay="0"/>
                                          </p:stCondLst>
                                        </p:cTn>
                                        <p:tgtEl>
                                          <p:spTgt spid="53"/>
                                        </p:tgtEl>
                                        <p:attrNameLst>
                                          <p:attrName>style.visibility</p:attrName>
                                        </p:attrNameLst>
                                      </p:cBhvr>
                                      <p:to>
                                        <p:strVal val="visible"/>
                                      </p:to>
                                    </p:set>
                                  </p:childTnLst>
                                </p:cTn>
                              </p:par>
                            </p:childTnLst>
                          </p:cTn>
                        </p:par>
                        <p:par>
                          <p:cTn id="136" fill="hold">
                            <p:stCondLst>
                              <p:cond delay="17000"/>
                            </p:stCondLst>
                            <p:childTnLst>
                              <p:par>
                                <p:cTn id="137" presetID="1" presetClass="entr" presetSubtype="0" fill="hold" nodeType="afterEffect">
                                  <p:stCondLst>
                                    <p:cond delay="0"/>
                                  </p:stCondLst>
                                  <p:childTnLst>
                                    <p:set>
                                      <p:cBhvr>
                                        <p:cTn id="138" dur="1" fill="hold">
                                          <p:stCondLst>
                                            <p:cond delay="0"/>
                                          </p:stCondLst>
                                        </p:cTn>
                                        <p:tgtEl>
                                          <p:spTgt spid="54">
                                            <p:txEl>
                                              <p:pRg st="0" end="0"/>
                                            </p:txEl>
                                          </p:spTgt>
                                        </p:tgtEl>
                                        <p:attrNameLst>
                                          <p:attrName>style.visibility</p:attrName>
                                        </p:attrNameLst>
                                      </p:cBhvr>
                                      <p:to>
                                        <p:strVal val="visible"/>
                                      </p:to>
                                    </p:set>
                                  </p:childTnLst>
                                </p:cTn>
                              </p:par>
                            </p:childTnLst>
                          </p:cTn>
                        </p:par>
                        <p:par>
                          <p:cTn id="139" fill="hold">
                            <p:stCondLst>
                              <p:cond delay="17000"/>
                            </p:stCondLst>
                            <p:childTnLst>
                              <p:par>
                                <p:cTn id="140" presetID="1" presetClass="entr" presetSubtype="0" fill="hold" grpId="0" nodeType="afterEffect">
                                  <p:stCondLst>
                                    <p:cond delay="1000"/>
                                  </p:stCondLst>
                                  <p:childTnLst>
                                    <p:set>
                                      <p:cBhvr>
                                        <p:cTn id="141" dur="1" fill="hold">
                                          <p:stCondLst>
                                            <p:cond delay="0"/>
                                          </p:stCondLst>
                                        </p:cTn>
                                        <p:tgtEl>
                                          <p:spTgt spid="55"/>
                                        </p:tgtEl>
                                        <p:attrNameLst>
                                          <p:attrName>style.visibility</p:attrName>
                                        </p:attrNameLst>
                                      </p:cBhvr>
                                      <p:to>
                                        <p:strVal val="visible"/>
                                      </p:to>
                                    </p:set>
                                  </p:childTnLst>
                                </p:cTn>
                              </p:par>
                            </p:childTnLst>
                          </p:cTn>
                        </p:par>
                        <p:par>
                          <p:cTn id="142" fill="hold">
                            <p:stCondLst>
                              <p:cond delay="18000"/>
                            </p:stCondLst>
                            <p:childTnLst>
                              <p:par>
                                <p:cTn id="143" presetID="1" presetClass="entr" presetSubtype="0" fill="hold" nodeType="afterEffect">
                                  <p:stCondLst>
                                    <p:cond delay="0"/>
                                  </p:stCondLst>
                                  <p:childTnLst>
                                    <p:set>
                                      <p:cBhvr>
                                        <p:cTn id="144" dur="1" fill="hold">
                                          <p:stCondLst>
                                            <p:cond delay="0"/>
                                          </p:stCondLst>
                                        </p:cTn>
                                        <p:tgtEl>
                                          <p:spTgt spid="56">
                                            <p:txEl>
                                              <p:pRg st="0" end="0"/>
                                            </p:txEl>
                                          </p:spTgt>
                                        </p:tgtEl>
                                        <p:attrNameLst>
                                          <p:attrName>style.visibility</p:attrName>
                                        </p:attrNameLst>
                                      </p:cBhvr>
                                      <p:to>
                                        <p:strVal val="visible"/>
                                      </p:to>
                                    </p:set>
                                  </p:childTnLst>
                                </p:cTn>
                              </p:par>
                            </p:childTnLst>
                          </p:cTn>
                        </p:par>
                        <p:par>
                          <p:cTn id="145" fill="hold">
                            <p:stCondLst>
                              <p:cond delay="18000"/>
                            </p:stCondLst>
                            <p:childTnLst>
                              <p:par>
                                <p:cTn id="146" presetID="1" presetClass="entr" presetSubtype="0" fill="hold" grpId="0" nodeType="afterEffect">
                                  <p:stCondLst>
                                    <p:cond delay="1000"/>
                                  </p:stCondLst>
                                  <p:childTnLst>
                                    <p:set>
                                      <p:cBhvr>
                                        <p:cTn id="147" dur="1" fill="hold">
                                          <p:stCondLst>
                                            <p:cond delay="0"/>
                                          </p:stCondLst>
                                        </p:cTn>
                                        <p:tgtEl>
                                          <p:spTgt spid="57"/>
                                        </p:tgtEl>
                                        <p:attrNameLst>
                                          <p:attrName>style.visibility</p:attrName>
                                        </p:attrNameLst>
                                      </p:cBhvr>
                                      <p:to>
                                        <p:strVal val="visible"/>
                                      </p:to>
                                    </p:set>
                                  </p:childTnLst>
                                </p:cTn>
                              </p:par>
                            </p:childTnLst>
                          </p:cTn>
                        </p:par>
                        <p:par>
                          <p:cTn id="148" fill="hold">
                            <p:stCondLst>
                              <p:cond delay="19000"/>
                            </p:stCondLst>
                            <p:childTnLst>
                              <p:par>
                                <p:cTn id="149" presetID="1" presetClass="entr" presetSubtype="0" fill="hold" nodeType="afterEffect">
                                  <p:stCondLst>
                                    <p:cond delay="0"/>
                                  </p:stCondLst>
                                  <p:childTnLst>
                                    <p:set>
                                      <p:cBhvr>
                                        <p:cTn id="150" dur="1" fill="hold">
                                          <p:stCondLst>
                                            <p:cond delay="0"/>
                                          </p:stCondLst>
                                        </p:cTn>
                                        <p:tgtEl>
                                          <p:spTgt spid="58">
                                            <p:txEl>
                                              <p:pRg st="0" end="0"/>
                                            </p:txEl>
                                          </p:spTgt>
                                        </p:tgtEl>
                                        <p:attrNameLst>
                                          <p:attrName>style.visibility</p:attrName>
                                        </p:attrNameLst>
                                      </p:cBhvr>
                                      <p:to>
                                        <p:strVal val="visible"/>
                                      </p:to>
                                    </p:set>
                                  </p:childTnLst>
                                </p:cTn>
                              </p:par>
                            </p:childTnLst>
                          </p:cTn>
                        </p:par>
                        <p:par>
                          <p:cTn id="151" fill="hold">
                            <p:stCondLst>
                              <p:cond delay="19000"/>
                            </p:stCondLst>
                            <p:childTnLst>
                              <p:par>
                                <p:cTn id="152" presetID="1" presetClass="entr" presetSubtype="0" fill="hold" grpId="0" nodeType="afterEffect">
                                  <p:stCondLst>
                                    <p:cond delay="1000"/>
                                  </p:stCondLst>
                                  <p:childTnLst>
                                    <p:set>
                                      <p:cBhvr>
                                        <p:cTn id="153" dur="1" fill="hold">
                                          <p:stCondLst>
                                            <p:cond delay="0"/>
                                          </p:stCondLst>
                                        </p:cTn>
                                        <p:tgtEl>
                                          <p:spTgt spid="59"/>
                                        </p:tgtEl>
                                        <p:attrNameLst>
                                          <p:attrName>style.visibility</p:attrName>
                                        </p:attrNameLst>
                                      </p:cBhvr>
                                      <p:to>
                                        <p:strVal val="visible"/>
                                      </p:to>
                                    </p:set>
                                  </p:childTnLst>
                                </p:cTn>
                              </p:par>
                            </p:childTnLst>
                          </p:cTn>
                        </p:par>
                        <p:par>
                          <p:cTn id="154" fill="hold">
                            <p:stCondLst>
                              <p:cond delay="20000"/>
                            </p:stCondLst>
                            <p:childTnLst>
                              <p:par>
                                <p:cTn id="155" presetID="1" presetClass="entr" presetSubtype="0" fill="hold" nodeType="afterEffect">
                                  <p:stCondLst>
                                    <p:cond delay="0"/>
                                  </p:stCondLst>
                                  <p:childTnLst>
                                    <p:set>
                                      <p:cBhvr>
                                        <p:cTn id="156" dur="1" fill="hold">
                                          <p:stCondLst>
                                            <p:cond delay="0"/>
                                          </p:stCondLst>
                                        </p:cTn>
                                        <p:tgtEl>
                                          <p:spTgt spid="60">
                                            <p:txEl>
                                              <p:pRg st="0" end="0"/>
                                            </p:txEl>
                                          </p:spTgt>
                                        </p:tgtEl>
                                        <p:attrNameLst>
                                          <p:attrName>style.visibility</p:attrName>
                                        </p:attrNameLst>
                                      </p:cBhvr>
                                      <p:to>
                                        <p:strVal val="visible"/>
                                      </p:to>
                                    </p:set>
                                  </p:childTnLst>
                                </p:cTn>
                              </p:par>
                            </p:childTnLst>
                          </p:cTn>
                        </p:par>
                        <p:par>
                          <p:cTn id="157" fill="hold">
                            <p:stCondLst>
                              <p:cond delay="20000"/>
                            </p:stCondLst>
                            <p:childTnLst>
                              <p:par>
                                <p:cTn id="158" presetID="1" presetClass="entr" presetSubtype="0" fill="hold" grpId="0" nodeType="afterEffect">
                                  <p:stCondLst>
                                    <p:cond delay="1000"/>
                                  </p:stCondLst>
                                  <p:childTnLst>
                                    <p:set>
                                      <p:cBhvr>
                                        <p:cTn id="159" dur="1" fill="hold">
                                          <p:stCondLst>
                                            <p:cond delay="0"/>
                                          </p:stCondLst>
                                        </p:cTn>
                                        <p:tgtEl>
                                          <p:spTgt spid="65"/>
                                        </p:tgtEl>
                                        <p:attrNameLst>
                                          <p:attrName>style.visibility</p:attrName>
                                        </p:attrNameLst>
                                      </p:cBhvr>
                                      <p:to>
                                        <p:strVal val="visible"/>
                                      </p:to>
                                    </p:set>
                                  </p:childTnLst>
                                </p:cTn>
                              </p:par>
                            </p:childTnLst>
                          </p:cTn>
                        </p:par>
                        <p:par>
                          <p:cTn id="160" fill="hold">
                            <p:stCondLst>
                              <p:cond delay="21000"/>
                            </p:stCondLst>
                            <p:childTnLst>
                              <p:par>
                                <p:cTn id="161" presetID="1" presetClass="entr" presetSubtype="0" fill="hold" nodeType="afterEffect">
                                  <p:stCondLst>
                                    <p:cond delay="0"/>
                                  </p:stCondLst>
                                  <p:childTnLst>
                                    <p:set>
                                      <p:cBhvr>
                                        <p:cTn id="162" dur="1" fill="hold">
                                          <p:stCondLst>
                                            <p:cond delay="0"/>
                                          </p:stCondLst>
                                        </p:cTn>
                                        <p:tgtEl>
                                          <p:spTgt spid="66">
                                            <p:txEl>
                                              <p:pRg st="0" end="0"/>
                                            </p:txEl>
                                          </p:spTgt>
                                        </p:tgtEl>
                                        <p:attrNameLst>
                                          <p:attrName>style.visibility</p:attrName>
                                        </p:attrNameLst>
                                      </p:cBhvr>
                                      <p:to>
                                        <p:strVal val="visible"/>
                                      </p:to>
                                    </p:set>
                                  </p:childTnLst>
                                </p:cTn>
                              </p:par>
                            </p:childTnLst>
                          </p:cTn>
                        </p:par>
                        <p:par>
                          <p:cTn id="163" fill="hold">
                            <p:stCondLst>
                              <p:cond delay="21000"/>
                            </p:stCondLst>
                            <p:childTnLst>
                              <p:par>
                                <p:cTn id="164" presetID="1" presetClass="entr" presetSubtype="0" fill="hold" grpId="0" nodeType="afterEffect">
                                  <p:stCondLst>
                                    <p:cond delay="1000"/>
                                  </p:stCondLst>
                                  <p:childTnLst>
                                    <p:set>
                                      <p:cBhvr>
                                        <p:cTn id="165" dur="1" fill="hold">
                                          <p:stCondLst>
                                            <p:cond delay="0"/>
                                          </p:stCondLst>
                                        </p:cTn>
                                        <p:tgtEl>
                                          <p:spTgt spid="69"/>
                                        </p:tgtEl>
                                        <p:attrNameLst>
                                          <p:attrName>style.visibility</p:attrName>
                                        </p:attrNameLst>
                                      </p:cBhvr>
                                      <p:to>
                                        <p:strVal val="visible"/>
                                      </p:to>
                                    </p:set>
                                  </p:childTnLst>
                                </p:cTn>
                              </p:par>
                            </p:childTnLst>
                          </p:cTn>
                        </p:par>
                        <p:par>
                          <p:cTn id="166" fill="hold">
                            <p:stCondLst>
                              <p:cond delay="22000"/>
                            </p:stCondLst>
                            <p:childTnLst>
                              <p:par>
                                <p:cTn id="167" presetID="1" presetClass="entr" presetSubtype="0" fill="hold" nodeType="afterEffect">
                                  <p:stCondLst>
                                    <p:cond delay="0"/>
                                  </p:stCondLst>
                                  <p:childTnLst>
                                    <p:set>
                                      <p:cBhvr>
                                        <p:cTn id="168" dur="1" fill="hold">
                                          <p:stCondLst>
                                            <p:cond delay="0"/>
                                          </p:stCondLst>
                                        </p:cTn>
                                        <p:tgtEl>
                                          <p:spTgt spid="70">
                                            <p:txEl>
                                              <p:pRg st="0" end="0"/>
                                            </p:txEl>
                                          </p:spTgt>
                                        </p:tgtEl>
                                        <p:attrNameLst>
                                          <p:attrName>style.visibility</p:attrName>
                                        </p:attrNameLst>
                                      </p:cBhvr>
                                      <p:to>
                                        <p:strVal val="visible"/>
                                      </p:to>
                                    </p:set>
                                  </p:childTnLst>
                                </p:cTn>
                              </p:par>
                            </p:childTnLst>
                          </p:cTn>
                        </p:par>
                        <p:par>
                          <p:cTn id="169" fill="hold">
                            <p:stCondLst>
                              <p:cond delay="22000"/>
                            </p:stCondLst>
                            <p:childTnLst>
                              <p:par>
                                <p:cTn id="170" presetID="1" presetClass="entr" presetSubtype="0" fill="hold" grpId="0" nodeType="afterEffect">
                                  <p:stCondLst>
                                    <p:cond delay="1000"/>
                                  </p:stCondLst>
                                  <p:childTnLst>
                                    <p:set>
                                      <p:cBhvr>
                                        <p:cTn id="171" dur="1" fill="hold">
                                          <p:stCondLst>
                                            <p:cond delay="0"/>
                                          </p:stCondLst>
                                        </p:cTn>
                                        <p:tgtEl>
                                          <p:spTgt spid="71"/>
                                        </p:tgtEl>
                                        <p:attrNameLst>
                                          <p:attrName>style.visibility</p:attrName>
                                        </p:attrNameLst>
                                      </p:cBhvr>
                                      <p:to>
                                        <p:strVal val="visible"/>
                                      </p:to>
                                    </p:set>
                                  </p:childTnLst>
                                </p:cTn>
                              </p:par>
                            </p:childTnLst>
                          </p:cTn>
                        </p:par>
                        <p:par>
                          <p:cTn id="172" fill="hold">
                            <p:stCondLst>
                              <p:cond delay="23000"/>
                            </p:stCondLst>
                            <p:childTnLst>
                              <p:par>
                                <p:cTn id="173" presetID="1" presetClass="entr" presetSubtype="0" fill="hold" nodeType="afterEffect">
                                  <p:stCondLst>
                                    <p:cond delay="0"/>
                                  </p:stCondLst>
                                  <p:childTnLst>
                                    <p:set>
                                      <p:cBhvr>
                                        <p:cTn id="174" dur="1" fill="hold">
                                          <p:stCondLst>
                                            <p:cond delay="0"/>
                                          </p:stCondLst>
                                        </p:cTn>
                                        <p:tgtEl>
                                          <p:spTgt spid="72">
                                            <p:txEl>
                                              <p:pRg st="0" end="0"/>
                                            </p:txEl>
                                          </p:spTgt>
                                        </p:tgtEl>
                                        <p:attrNameLst>
                                          <p:attrName>style.visibility</p:attrName>
                                        </p:attrNameLst>
                                      </p:cBhvr>
                                      <p:to>
                                        <p:strVal val="visible"/>
                                      </p:to>
                                    </p:set>
                                  </p:childTnLst>
                                </p:cTn>
                              </p:par>
                            </p:childTnLst>
                          </p:cTn>
                        </p:par>
                        <p:par>
                          <p:cTn id="175" fill="hold">
                            <p:stCondLst>
                              <p:cond delay="23000"/>
                            </p:stCondLst>
                            <p:childTnLst>
                              <p:par>
                                <p:cTn id="176" presetID="1" presetClass="entr" presetSubtype="0" fill="hold" grpId="0" nodeType="afterEffect">
                                  <p:stCondLst>
                                    <p:cond delay="1000"/>
                                  </p:stCondLst>
                                  <p:childTnLst>
                                    <p:set>
                                      <p:cBhvr>
                                        <p:cTn id="177" dur="1" fill="hold">
                                          <p:stCondLst>
                                            <p:cond delay="0"/>
                                          </p:stCondLst>
                                        </p:cTn>
                                        <p:tgtEl>
                                          <p:spTgt spid="73"/>
                                        </p:tgtEl>
                                        <p:attrNameLst>
                                          <p:attrName>style.visibility</p:attrName>
                                        </p:attrNameLst>
                                      </p:cBhvr>
                                      <p:to>
                                        <p:strVal val="visible"/>
                                      </p:to>
                                    </p:set>
                                  </p:childTnLst>
                                </p:cTn>
                              </p:par>
                            </p:childTnLst>
                          </p:cTn>
                        </p:par>
                        <p:par>
                          <p:cTn id="178" fill="hold">
                            <p:stCondLst>
                              <p:cond delay="24000"/>
                            </p:stCondLst>
                            <p:childTnLst>
                              <p:par>
                                <p:cTn id="179" presetID="1" presetClass="entr" presetSubtype="0" fill="hold" nodeType="afterEffect">
                                  <p:stCondLst>
                                    <p:cond delay="0"/>
                                  </p:stCondLst>
                                  <p:childTnLst>
                                    <p:set>
                                      <p:cBhvr>
                                        <p:cTn id="180" dur="1" fill="hold">
                                          <p:stCondLst>
                                            <p:cond delay="0"/>
                                          </p:stCondLst>
                                        </p:cTn>
                                        <p:tgtEl>
                                          <p:spTgt spid="74">
                                            <p:txEl>
                                              <p:pRg st="0" end="0"/>
                                            </p:txEl>
                                          </p:spTgt>
                                        </p:tgtEl>
                                        <p:attrNameLst>
                                          <p:attrName>style.visibility</p:attrName>
                                        </p:attrNameLst>
                                      </p:cBhvr>
                                      <p:to>
                                        <p:strVal val="visible"/>
                                      </p:to>
                                    </p:set>
                                  </p:childTnLst>
                                </p:cTn>
                              </p:par>
                            </p:childTnLst>
                          </p:cTn>
                        </p:par>
                        <p:par>
                          <p:cTn id="181" fill="hold">
                            <p:stCondLst>
                              <p:cond delay="24000"/>
                            </p:stCondLst>
                            <p:childTnLst>
                              <p:par>
                                <p:cTn id="182" presetID="1" presetClass="entr" presetSubtype="0" fill="hold" grpId="0" nodeType="afterEffect">
                                  <p:stCondLst>
                                    <p:cond delay="1000"/>
                                  </p:stCondLst>
                                  <p:childTnLst>
                                    <p:set>
                                      <p:cBhvr>
                                        <p:cTn id="183" dur="1" fill="hold">
                                          <p:stCondLst>
                                            <p:cond delay="0"/>
                                          </p:stCondLst>
                                        </p:cTn>
                                        <p:tgtEl>
                                          <p:spTgt spid="77"/>
                                        </p:tgtEl>
                                        <p:attrNameLst>
                                          <p:attrName>style.visibility</p:attrName>
                                        </p:attrNameLst>
                                      </p:cBhvr>
                                      <p:to>
                                        <p:strVal val="visible"/>
                                      </p:to>
                                    </p:set>
                                  </p:childTnLst>
                                </p:cTn>
                              </p:par>
                            </p:childTnLst>
                          </p:cTn>
                        </p:par>
                        <p:par>
                          <p:cTn id="184" fill="hold">
                            <p:stCondLst>
                              <p:cond delay="25000"/>
                            </p:stCondLst>
                            <p:childTnLst>
                              <p:par>
                                <p:cTn id="185" presetID="1" presetClass="entr" presetSubtype="0" fill="hold" nodeType="afterEffect">
                                  <p:stCondLst>
                                    <p:cond delay="0"/>
                                  </p:stCondLst>
                                  <p:childTnLst>
                                    <p:set>
                                      <p:cBhvr>
                                        <p:cTn id="186" dur="1" fill="hold">
                                          <p:stCondLst>
                                            <p:cond delay="0"/>
                                          </p:stCondLst>
                                        </p:cTn>
                                        <p:tgtEl>
                                          <p:spTgt spid="78">
                                            <p:txEl>
                                              <p:pRg st="0" end="0"/>
                                            </p:txEl>
                                          </p:spTgt>
                                        </p:tgtEl>
                                        <p:attrNameLst>
                                          <p:attrName>style.visibility</p:attrName>
                                        </p:attrNameLst>
                                      </p:cBhvr>
                                      <p:to>
                                        <p:strVal val="visible"/>
                                      </p:to>
                                    </p:set>
                                  </p:childTnLst>
                                </p:cTn>
                              </p:par>
                            </p:childTnLst>
                          </p:cTn>
                        </p:par>
                        <p:par>
                          <p:cTn id="187" fill="hold">
                            <p:stCondLst>
                              <p:cond delay="25000"/>
                            </p:stCondLst>
                            <p:childTnLst>
                              <p:par>
                                <p:cTn id="188" presetID="1" presetClass="entr" presetSubtype="0" fill="hold" grpId="0" nodeType="afterEffect">
                                  <p:stCondLst>
                                    <p:cond delay="1000"/>
                                  </p:stCondLst>
                                  <p:childTnLst>
                                    <p:set>
                                      <p:cBhvr>
                                        <p:cTn id="189" dur="1" fill="hold">
                                          <p:stCondLst>
                                            <p:cond delay="0"/>
                                          </p:stCondLst>
                                        </p:cTn>
                                        <p:tgtEl>
                                          <p:spTgt spid="81"/>
                                        </p:tgtEl>
                                        <p:attrNameLst>
                                          <p:attrName>style.visibility</p:attrName>
                                        </p:attrNameLst>
                                      </p:cBhvr>
                                      <p:to>
                                        <p:strVal val="visible"/>
                                      </p:to>
                                    </p:set>
                                  </p:childTnLst>
                                </p:cTn>
                              </p:par>
                            </p:childTnLst>
                          </p:cTn>
                        </p:par>
                        <p:par>
                          <p:cTn id="190" fill="hold">
                            <p:stCondLst>
                              <p:cond delay="26000"/>
                            </p:stCondLst>
                            <p:childTnLst>
                              <p:par>
                                <p:cTn id="191" presetID="1" presetClass="entr" presetSubtype="0" fill="hold" nodeType="afterEffect">
                                  <p:stCondLst>
                                    <p:cond delay="0"/>
                                  </p:stCondLst>
                                  <p:childTnLst>
                                    <p:set>
                                      <p:cBhvr>
                                        <p:cTn id="192" dur="1" fill="hold">
                                          <p:stCondLst>
                                            <p:cond delay="0"/>
                                          </p:stCondLst>
                                        </p:cTn>
                                        <p:tgtEl>
                                          <p:spTgt spid="82">
                                            <p:txEl>
                                              <p:pRg st="0" end="0"/>
                                            </p:txEl>
                                          </p:spTgt>
                                        </p:tgtEl>
                                        <p:attrNameLst>
                                          <p:attrName>style.visibility</p:attrName>
                                        </p:attrNameLst>
                                      </p:cBhvr>
                                      <p:to>
                                        <p:strVal val="visible"/>
                                      </p:to>
                                    </p:set>
                                  </p:childTnLst>
                                </p:cTn>
                              </p:par>
                            </p:childTnLst>
                          </p:cTn>
                        </p:par>
                        <p:par>
                          <p:cTn id="193" fill="hold">
                            <p:stCondLst>
                              <p:cond delay="26000"/>
                            </p:stCondLst>
                            <p:childTnLst>
                              <p:par>
                                <p:cTn id="194" presetID="1" presetClass="entr" presetSubtype="0" fill="hold" grpId="0" nodeType="afterEffect">
                                  <p:stCondLst>
                                    <p:cond delay="1000"/>
                                  </p:stCondLst>
                                  <p:childTnLst>
                                    <p:set>
                                      <p:cBhvr>
                                        <p:cTn id="195" dur="1" fill="hold">
                                          <p:stCondLst>
                                            <p:cond delay="0"/>
                                          </p:stCondLst>
                                        </p:cTn>
                                        <p:tgtEl>
                                          <p:spTgt spid="83"/>
                                        </p:tgtEl>
                                        <p:attrNameLst>
                                          <p:attrName>style.visibility</p:attrName>
                                        </p:attrNameLst>
                                      </p:cBhvr>
                                      <p:to>
                                        <p:strVal val="visible"/>
                                      </p:to>
                                    </p:set>
                                  </p:childTnLst>
                                </p:cTn>
                              </p:par>
                            </p:childTnLst>
                          </p:cTn>
                        </p:par>
                        <p:par>
                          <p:cTn id="196" fill="hold">
                            <p:stCondLst>
                              <p:cond delay="27000"/>
                            </p:stCondLst>
                            <p:childTnLst>
                              <p:par>
                                <p:cTn id="197" presetID="1" presetClass="entr" presetSubtype="0" fill="hold" nodeType="afterEffect">
                                  <p:stCondLst>
                                    <p:cond delay="0"/>
                                  </p:stCondLst>
                                  <p:childTnLst>
                                    <p:set>
                                      <p:cBhvr>
                                        <p:cTn id="198" dur="1" fill="hold">
                                          <p:stCondLst>
                                            <p:cond delay="0"/>
                                          </p:stCondLst>
                                        </p:cTn>
                                        <p:tgtEl>
                                          <p:spTgt spid="84">
                                            <p:txEl>
                                              <p:pRg st="0" end="0"/>
                                            </p:txEl>
                                          </p:spTgt>
                                        </p:tgtEl>
                                        <p:attrNameLst>
                                          <p:attrName>style.visibility</p:attrName>
                                        </p:attrNameLst>
                                      </p:cBhvr>
                                      <p:to>
                                        <p:strVal val="visible"/>
                                      </p:to>
                                    </p:set>
                                  </p:childTnLst>
                                </p:cTn>
                              </p:par>
                            </p:childTnLst>
                          </p:cTn>
                        </p:par>
                        <p:par>
                          <p:cTn id="199" fill="hold">
                            <p:stCondLst>
                              <p:cond delay="27000"/>
                            </p:stCondLst>
                            <p:childTnLst>
                              <p:par>
                                <p:cTn id="200" presetID="1" presetClass="entr" presetSubtype="0" fill="hold" grpId="0" nodeType="afterEffect">
                                  <p:stCondLst>
                                    <p:cond delay="1000"/>
                                  </p:stCondLst>
                                  <p:childTnLst>
                                    <p:set>
                                      <p:cBhvr>
                                        <p:cTn id="201" dur="1" fill="hold">
                                          <p:stCondLst>
                                            <p:cond delay="0"/>
                                          </p:stCondLst>
                                        </p:cTn>
                                        <p:tgtEl>
                                          <p:spTgt spid="85"/>
                                        </p:tgtEl>
                                        <p:attrNameLst>
                                          <p:attrName>style.visibility</p:attrName>
                                        </p:attrNameLst>
                                      </p:cBhvr>
                                      <p:to>
                                        <p:strVal val="visible"/>
                                      </p:to>
                                    </p:set>
                                  </p:childTnLst>
                                </p:cTn>
                              </p:par>
                            </p:childTnLst>
                          </p:cTn>
                        </p:par>
                        <p:par>
                          <p:cTn id="202" fill="hold">
                            <p:stCondLst>
                              <p:cond delay="28000"/>
                            </p:stCondLst>
                            <p:childTnLst>
                              <p:par>
                                <p:cTn id="203" presetID="1" presetClass="entr" presetSubtype="0" fill="hold" nodeType="afterEffect">
                                  <p:stCondLst>
                                    <p:cond delay="0"/>
                                  </p:stCondLst>
                                  <p:childTnLst>
                                    <p:set>
                                      <p:cBhvr>
                                        <p:cTn id="204" dur="1" fill="hold">
                                          <p:stCondLst>
                                            <p:cond delay="0"/>
                                          </p:stCondLst>
                                        </p:cTn>
                                        <p:tgtEl>
                                          <p:spTgt spid="86">
                                            <p:txEl>
                                              <p:pRg st="0" end="0"/>
                                            </p:txEl>
                                          </p:spTgt>
                                        </p:tgtEl>
                                        <p:attrNameLst>
                                          <p:attrName>style.visibility</p:attrName>
                                        </p:attrNameLst>
                                      </p:cBhvr>
                                      <p:to>
                                        <p:strVal val="visible"/>
                                      </p:to>
                                    </p:set>
                                  </p:childTnLst>
                                </p:cTn>
                              </p:par>
                            </p:childTnLst>
                          </p:cTn>
                        </p:par>
                        <p:par>
                          <p:cTn id="205" fill="hold">
                            <p:stCondLst>
                              <p:cond delay="28000"/>
                            </p:stCondLst>
                            <p:childTnLst>
                              <p:par>
                                <p:cTn id="206" presetID="1" presetClass="entr" presetSubtype="0" fill="hold" grpId="0" nodeType="afterEffect">
                                  <p:stCondLst>
                                    <p:cond delay="1000"/>
                                  </p:stCondLst>
                                  <p:childTnLst>
                                    <p:set>
                                      <p:cBhvr>
                                        <p:cTn id="207" dur="1" fill="hold">
                                          <p:stCondLst>
                                            <p:cond delay="0"/>
                                          </p:stCondLst>
                                        </p:cTn>
                                        <p:tgtEl>
                                          <p:spTgt spid="87"/>
                                        </p:tgtEl>
                                        <p:attrNameLst>
                                          <p:attrName>style.visibility</p:attrName>
                                        </p:attrNameLst>
                                      </p:cBhvr>
                                      <p:to>
                                        <p:strVal val="visible"/>
                                      </p:to>
                                    </p:set>
                                  </p:childTnLst>
                                </p:cTn>
                              </p:par>
                            </p:childTnLst>
                          </p:cTn>
                        </p:par>
                        <p:par>
                          <p:cTn id="208" fill="hold">
                            <p:stCondLst>
                              <p:cond delay="29000"/>
                            </p:stCondLst>
                            <p:childTnLst>
                              <p:par>
                                <p:cTn id="209" presetID="1" presetClass="entr" presetSubtype="0" fill="hold" nodeType="afterEffect">
                                  <p:stCondLst>
                                    <p:cond delay="0"/>
                                  </p:stCondLst>
                                  <p:childTnLst>
                                    <p:set>
                                      <p:cBhvr>
                                        <p:cTn id="210" dur="1" fill="hold">
                                          <p:stCondLst>
                                            <p:cond delay="0"/>
                                          </p:stCondLst>
                                        </p:cTn>
                                        <p:tgtEl>
                                          <p:spTgt spid="88">
                                            <p:txEl>
                                              <p:pRg st="0" end="0"/>
                                            </p:txEl>
                                          </p:spTgt>
                                        </p:tgtEl>
                                        <p:attrNameLst>
                                          <p:attrName>style.visibility</p:attrName>
                                        </p:attrNameLst>
                                      </p:cBhvr>
                                      <p:to>
                                        <p:strVal val="visible"/>
                                      </p:to>
                                    </p:set>
                                  </p:childTnLst>
                                </p:cTn>
                              </p:par>
                            </p:childTnLst>
                          </p:cTn>
                        </p:par>
                        <p:par>
                          <p:cTn id="211" fill="hold">
                            <p:stCondLst>
                              <p:cond delay="29000"/>
                            </p:stCondLst>
                            <p:childTnLst>
                              <p:par>
                                <p:cTn id="212" presetID="1" presetClass="mediacall" presetSubtype="0" fill="hold" nodeType="afterEffect">
                                  <p:stCondLst>
                                    <p:cond delay="0"/>
                                  </p:stCondLst>
                                  <p:childTnLst>
                                    <p:cmd type="call" cmd="playFrom(0.0)">
                                      <p:cBhvr>
                                        <p:cTn id="213" dur="24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545">
                <p:cTn id="214" fill="hold" display="0">
                  <p:stCondLst>
                    <p:cond delay="indefinite"/>
                  </p:stCondLst>
                  <p:endCondLst>
                    <p:cond evt="onStopAudio" delay="0">
                      <p:tgtEl>
                        <p:sldTgt/>
                      </p:tgtEl>
                    </p:cond>
                  </p:endCondLst>
                </p:cTn>
                <p:tgtEl>
                  <p:spTgt spid="2"/>
                </p:tgtEl>
              </p:cMediaNode>
            </p:audio>
          </p:childTnLst>
        </p:cTn>
      </p:par>
    </p:tnLst>
    <p:bldLst>
      <p:bldP spid="4" grpId="0" animBg="1"/>
      <p:bldP spid="7" grpId="0" animBg="1"/>
      <p:bldP spid="8" grpId="0"/>
      <p:bldP spid="9" grpId="0" animBg="1"/>
      <p:bldP spid="13" grpId="0" animBg="1"/>
      <p:bldP spid="15" grpId="0" animBg="1"/>
      <p:bldP spid="17" grpId="0" animBg="1"/>
      <p:bldP spid="19" grpId="0" animBg="1"/>
      <p:bldP spid="21" grpId="0" animBg="1"/>
      <p:bldP spid="25" grpId="0" animBg="1"/>
      <p:bldP spid="27" grpId="0" animBg="1"/>
      <p:bldP spid="33" grpId="0" animBg="1"/>
      <p:bldP spid="35" grpId="0" animBg="1"/>
      <p:bldP spid="37" grpId="0" animBg="1"/>
      <p:bldP spid="39" grpId="0" animBg="1"/>
      <p:bldP spid="41" grpId="0" animBg="1"/>
      <p:bldP spid="43" grpId="0" animBg="1"/>
      <p:bldP spid="45" grpId="0" animBg="1"/>
      <p:bldP spid="47" grpId="0" animBg="1"/>
      <p:bldP spid="49" grpId="0" animBg="1"/>
      <p:bldP spid="51" grpId="0" animBg="1"/>
      <p:bldP spid="53" grpId="0" animBg="1"/>
      <p:bldP spid="55" grpId="0" animBg="1"/>
      <p:bldP spid="57" grpId="0" animBg="1"/>
      <p:bldP spid="59" grpId="0" animBg="1"/>
      <p:bldP spid="65" grpId="0" animBg="1"/>
      <p:bldP spid="69" grpId="0" animBg="1"/>
      <p:bldP spid="71" grpId="0" animBg="1"/>
      <p:bldP spid="73" grpId="0" animBg="1"/>
      <p:bldP spid="77" grpId="0" animBg="1"/>
      <p:bldP spid="81" grpId="0" animBg="1"/>
      <p:bldP spid="83" grpId="0" animBg="1"/>
      <p:bldP spid="85" grpId="0" animBg="1"/>
      <p:bldP spid="8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useBgFill="1">
        <p:nvSpPr>
          <p:cNvPr id="2" name="Title 1"/>
          <p:cNvSpPr>
            <a:spLocks noGrp="1"/>
          </p:cNvSpPr>
          <p:nvPr>
            <p:ph type="ctrTitle"/>
          </p:nvPr>
        </p:nvSpPr>
        <p:spPr>
          <a:xfrm>
            <a:off x="318867" y="647113"/>
            <a:ext cx="5711483" cy="1392701"/>
          </a:xfrm>
        </p:spPr>
        <p:txBody>
          <a:bodyPr>
            <a:noAutofit/>
          </a:bodyPr>
          <a:lstStyle/>
          <a:p>
            <a:r>
              <a:rPr lang="en-US" sz="8800" b="1" dirty="0" err="1" smtClean="0">
                <a:solidFill>
                  <a:srgbClr val="FFFF00"/>
                </a:solidFill>
              </a:rPr>
              <a:t>Hoạt</a:t>
            </a:r>
            <a:r>
              <a:rPr lang="en-US" sz="8800" b="1" dirty="0" smtClean="0">
                <a:solidFill>
                  <a:srgbClr val="FFFF00"/>
                </a:solidFill>
              </a:rPr>
              <a:t> </a:t>
            </a:r>
            <a:r>
              <a:rPr lang="en-US" sz="8800" b="1" dirty="0" err="1" smtClean="0">
                <a:solidFill>
                  <a:srgbClr val="FFFF00"/>
                </a:solidFill>
              </a:rPr>
              <a:t>động</a:t>
            </a:r>
            <a:r>
              <a:rPr lang="en-US" sz="8800" b="1" dirty="0" smtClean="0">
                <a:solidFill>
                  <a:srgbClr val="FFFF00"/>
                </a:solidFill>
              </a:rPr>
              <a:t> 6</a:t>
            </a:r>
            <a:endParaRPr lang="en-US" sz="8800" b="1" dirty="0">
              <a:solidFill>
                <a:srgbClr val="FFFF00"/>
              </a:solidFill>
            </a:endParaRPr>
          </a:p>
        </p:txBody>
      </p:sp>
      <p:sp useBgFill="1">
        <p:nvSpPr>
          <p:cNvPr id="3" name="Subtitle 2"/>
          <p:cNvSpPr>
            <a:spLocks noGrp="1"/>
          </p:cNvSpPr>
          <p:nvPr>
            <p:ph type="subTitle" idx="1"/>
          </p:nvPr>
        </p:nvSpPr>
        <p:spPr>
          <a:xfrm>
            <a:off x="500407" y="2039813"/>
            <a:ext cx="5081452" cy="1198769"/>
          </a:xfrm>
        </p:spPr>
        <p:txBody>
          <a:bodyPr>
            <a:normAutofit/>
          </a:bodyPr>
          <a:lstStyle/>
          <a:p>
            <a:r>
              <a:rPr lang="en-US" sz="3200" dirty="0" err="1" smtClean="0">
                <a:solidFill>
                  <a:srgbClr val="00B0F0"/>
                </a:solidFill>
              </a:rPr>
              <a:t>Thể</a:t>
            </a:r>
            <a:r>
              <a:rPr lang="en-US" sz="3200" dirty="0" smtClean="0">
                <a:solidFill>
                  <a:srgbClr val="00B0F0"/>
                </a:solidFill>
              </a:rPr>
              <a:t> </a:t>
            </a:r>
            <a:r>
              <a:rPr lang="en-US" sz="3200" dirty="0" err="1" smtClean="0">
                <a:solidFill>
                  <a:srgbClr val="00B0F0"/>
                </a:solidFill>
              </a:rPr>
              <a:t>hiện</a:t>
            </a:r>
            <a:r>
              <a:rPr lang="en-US" sz="3200" dirty="0" smtClean="0">
                <a:solidFill>
                  <a:srgbClr val="00B0F0"/>
                </a:solidFill>
              </a:rPr>
              <a:t> </a:t>
            </a:r>
            <a:r>
              <a:rPr lang="en-US" sz="3200" dirty="0" err="1" smtClean="0">
                <a:solidFill>
                  <a:srgbClr val="00B0F0"/>
                </a:solidFill>
              </a:rPr>
              <a:t>sự</a:t>
            </a:r>
            <a:r>
              <a:rPr lang="en-US" sz="3200" dirty="0" smtClean="0">
                <a:solidFill>
                  <a:srgbClr val="00B0F0"/>
                </a:solidFill>
              </a:rPr>
              <a:t> </a:t>
            </a:r>
            <a:r>
              <a:rPr lang="en-US" sz="3200" dirty="0" err="1" smtClean="0">
                <a:solidFill>
                  <a:srgbClr val="00B0F0"/>
                </a:solidFill>
              </a:rPr>
              <a:t>tự</a:t>
            </a:r>
            <a:r>
              <a:rPr lang="en-US" sz="3200" dirty="0" smtClean="0">
                <a:solidFill>
                  <a:srgbClr val="00B0F0"/>
                </a:solidFill>
              </a:rPr>
              <a:t> </a:t>
            </a:r>
            <a:r>
              <a:rPr lang="en-US" sz="3200" dirty="0" err="1" smtClean="0">
                <a:solidFill>
                  <a:srgbClr val="00B0F0"/>
                </a:solidFill>
              </a:rPr>
              <a:t>chủ</a:t>
            </a:r>
            <a:r>
              <a:rPr lang="en-US" sz="3200" dirty="0" smtClean="0">
                <a:solidFill>
                  <a:srgbClr val="00B0F0"/>
                </a:solidFill>
              </a:rPr>
              <a:t>, </a:t>
            </a:r>
            <a:r>
              <a:rPr lang="en-US" sz="3200" dirty="0" err="1" smtClean="0">
                <a:solidFill>
                  <a:srgbClr val="00B0F0"/>
                </a:solidFill>
              </a:rPr>
              <a:t>lòng</a:t>
            </a:r>
            <a:r>
              <a:rPr lang="en-US" sz="3200" dirty="0" smtClean="0">
                <a:solidFill>
                  <a:srgbClr val="00B0F0"/>
                </a:solidFill>
              </a:rPr>
              <a:t> </a:t>
            </a:r>
            <a:r>
              <a:rPr lang="en-US" sz="3200" dirty="0" err="1" smtClean="0">
                <a:solidFill>
                  <a:srgbClr val="00B0F0"/>
                </a:solidFill>
              </a:rPr>
              <a:t>tự</a:t>
            </a:r>
            <a:r>
              <a:rPr lang="en-US" sz="3200" dirty="0" smtClean="0">
                <a:solidFill>
                  <a:srgbClr val="00B0F0"/>
                </a:solidFill>
              </a:rPr>
              <a:t> </a:t>
            </a:r>
            <a:r>
              <a:rPr lang="en-US" sz="3200" dirty="0" err="1" smtClean="0">
                <a:solidFill>
                  <a:srgbClr val="00B0F0"/>
                </a:solidFill>
              </a:rPr>
              <a:t>trọng</a:t>
            </a:r>
            <a:r>
              <a:rPr lang="en-US" sz="3200" dirty="0" smtClean="0">
                <a:solidFill>
                  <a:srgbClr val="00B0F0"/>
                </a:solidFill>
              </a:rPr>
              <a:t> </a:t>
            </a:r>
            <a:r>
              <a:rPr lang="en-US" sz="3200" dirty="0" err="1" smtClean="0">
                <a:solidFill>
                  <a:srgbClr val="00B0F0"/>
                </a:solidFill>
              </a:rPr>
              <a:t>và</a:t>
            </a:r>
            <a:r>
              <a:rPr lang="en-US" sz="3200" dirty="0" smtClean="0">
                <a:solidFill>
                  <a:srgbClr val="00B0F0"/>
                </a:solidFill>
              </a:rPr>
              <a:t> ý </a:t>
            </a:r>
            <a:r>
              <a:rPr lang="en-US" sz="3200" dirty="0" err="1" smtClean="0">
                <a:solidFill>
                  <a:srgbClr val="00B0F0"/>
                </a:solidFill>
              </a:rPr>
              <a:t>chí</a:t>
            </a:r>
            <a:r>
              <a:rPr lang="en-US" sz="3200" dirty="0" smtClean="0">
                <a:solidFill>
                  <a:srgbClr val="00B0F0"/>
                </a:solidFill>
              </a:rPr>
              <a:t> </a:t>
            </a:r>
            <a:r>
              <a:rPr lang="en-US" sz="3200" dirty="0" err="1" smtClean="0">
                <a:solidFill>
                  <a:srgbClr val="00B0F0"/>
                </a:solidFill>
              </a:rPr>
              <a:t>vượt</a:t>
            </a:r>
            <a:r>
              <a:rPr lang="en-US" sz="3200" dirty="0" smtClean="0">
                <a:solidFill>
                  <a:srgbClr val="00B0F0"/>
                </a:solidFill>
              </a:rPr>
              <a:t> </a:t>
            </a:r>
            <a:r>
              <a:rPr lang="en-US" sz="3200" dirty="0" err="1" smtClean="0">
                <a:solidFill>
                  <a:srgbClr val="00B0F0"/>
                </a:solidFill>
              </a:rPr>
              <a:t>khó</a:t>
            </a:r>
            <a:endParaRPr lang="en-US" sz="3200" dirty="0">
              <a:solidFill>
                <a:srgbClr val="00B0F0"/>
              </a:solidFill>
            </a:endParaRPr>
          </a:p>
        </p:txBody>
      </p:sp>
    </p:spTree>
    <p:extLst>
      <p:ext uri="{BB962C8B-B14F-4D97-AF65-F5344CB8AC3E}">
        <p14:creationId xmlns:p14="http://schemas.microsoft.com/office/powerpoint/2010/main" val="358502820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10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17000" b="-17000"/>
          </a:stretch>
        </a:blipFill>
        <a:effectLst/>
      </p:bgPr>
    </p:bg>
    <p:spTree>
      <p:nvGrpSpPr>
        <p:cNvPr id="1" name=""/>
        <p:cNvGrpSpPr/>
        <p:nvPr/>
      </p:nvGrpSpPr>
      <p:grpSpPr>
        <a:xfrm>
          <a:off x="0" y="0"/>
          <a:ext cx="0" cy="0"/>
          <a:chOff x="0" y="0"/>
          <a:chExt cx="0" cy="0"/>
        </a:xfrm>
      </p:grpSpPr>
      <p:sp>
        <p:nvSpPr>
          <p:cNvPr id="4" name="Rounded Rectangle 3"/>
          <p:cNvSpPr/>
          <p:nvPr/>
        </p:nvSpPr>
        <p:spPr>
          <a:xfrm>
            <a:off x="79423" y="112541"/>
            <a:ext cx="9153965" cy="1041009"/>
          </a:xfrm>
          <a:prstGeom prst="roundRect">
            <a:avLst/>
          </a:prstGeom>
          <a:solidFill>
            <a:schemeClr val="accent1"/>
          </a:solidFill>
          <a:effectLst>
            <a:glow rad="228600">
              <a:srgbClr val="FFFF00">
                <a:alpha val="40000"/>
              </a:srgbClr>
            </a:glow>
            <a:outerShdw blurRad="50800" dist="38100" dir="18900000" algn="bl"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p:cNvSpPr txBox="1"/>
          <p:nvPr/>
        </p:nvSpPr>
        <p:spPr>
          <a:xfrm>
            <a:off x="455148" y="112541"/>
            <a:ext cx="8778240" cy="923330"/>
          </a:xfrm>
          <a:prstGeom prst="rect">
            <a:avLst/>
          </a:prstGeom>
          <a:noFill/>
          <a:effectLst>
            <a:outerShdw blurRad="266700" dist="50800" dir="11400000" sx="29000" sy="29000" algn="ctr" rotWithShape="0">
              <a:srgbClr val="000000"/>
            </a:outerShdw>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Đóng</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vai</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thể</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hiện</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tình</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r>
              <a:rPr kumimoji="0" lang="en-US" sz="5400" b="0" i="0" u="none" strike="noStrike" kern="1200" cap="none" spc="0" normalizeH="0" baseline="0" noProof="0" dirty="0" err="1" smtClean="0">
                <a:ln>
                  <a:noFill/>
                </a:ln>
                <a:solidFill>
                  <a:srgbClr val="FFFF00"/>
                </a:solidFill>
                <a:effectLst/>
                <a:uLnTx/>
                <a:uFillTx/>
                <a:latin typeface="Calibri" panose="020F0502020204030204"/>
                <a:ea typeface="+mn-ea"/>
                <a:cs typeface="+mn-cs"/>
              </a:rPr>
              <a:t>huống</a:t>
            </a:r>
            <a:r>
              <a:rPr kumimoji="0" lang="en-US" sz="5400" b="0" i="0" u="none" strike="noStrike" kern="1200" cap="none" spc="0" normalizeH="0" baseline="0" noProof="0" dirty="0" smtClean="0">
                <a:ln>
                  <a:noFill/>
                </a:ln>
                <a:solidFill>
                  <a:srgbClr val="FFFF00"/>
                </a:solidFill>
                <a:effectLst/>
                <a:uLnTx/>
                <a:uFillTx/>
                <a:latin typeface="Calibri" panose="020F0502020204030204"/>
                <a:ea typeface="+mn-ea"/>
                <a:cs typeface="+mn-cs"/>
              </a:rPr>
              <a:t> </a:t>
            </a:r>
            <a:endParaRPr kumimoji="0" lang="en-US" sz="5400" b="0" i="0" u="none" strike="noStrike" kern="1200" cap="none" spc="0" normalizeH="0" baseline="0" noProof="0" dirty="0">
              <a:ln>
                <a:noFill/>
              </a:ln>
              <a:solidFill>
                <a:srgbClr val="FFFF00"/>
              </a:solidFill>
              <a:effectLst/>
              <a:uLnTx/>
              <a:uFillTx/>
              <a:latin typeface="Calibri" panose="020F0502020204030204"/>
              <a:ea typeface="+mn-ea"/>
              <a:cs typeface="+mn-cs"/>
            </a:endParaRPr>
          </a:p>
        </p:txBody>
      </p:sp>
      <p:sp>
        <p:nvSpPr>
          <p:cNvPr id="7" name="Rounded Rectangle 6"/>
          <p:cNvSpPr/>
          <p:nvPr/>
        </p:nvSpPr>
        <p:spPr>
          <a:xfrm>
            <a:off x="4542776" y="1456006"/>
            <a:ext cx="4570640" cy="4311748"/>
          </a:xfrm>
          <a:prstGeom prst="roundRect">
            <a:avLst/>
          </a:prstGeom>
          <a:solidFill>
            <a:srgbClr val="7030A0"/>
          </a:solidFill>
          <a:effectLst>
            <a:glow rad="139700">
              <a:srgbClr val="7030A0">
                <a:alpha val="3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p:cNvSpPr txBox="1"/>
          <p:nvPr/>
        </p:nvSpPr>
        <p:spPr>
          <a:xfrm>
            <a:off x="4781926" y="1674055"/>
            <a:ext cx="4060581" cy="397031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err="1" smtClean="0">
                <a:ln>
                  <a:noFill/>
                </a:ln>
                <a:solidFill>
                  <a:prstClr val="black"/>
                </a:solidFill>
                <a:effectLst/>
                <a:uLnTx/>
                <a:uFillTx/>
                <a:latin typeface="Calibri" panose="020F0502020204030204"/>
                <a:ea typeface="+mn-ea"/>
                <a:cs typeface="+mn-cs"/>
              </a:rPr>
              <a:t>Một</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người</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bạn</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hiểu</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nhầm</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về</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Phương</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và</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quyết</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định</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chấm</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dứt</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mối</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quan</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hệ</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với</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bạn</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bè</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trong</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khi</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Phương</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chưa</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kịp</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giải</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thích</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gì</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cho</a:t>
            </a:r>
            <a:r>
              <a:rPr kumimoji="0" lang="en-US" sz="3600" b="0" i="0" u="none" strike="noStrike" kern="1200" cap="none" spc="0" normalizeH="0" noProof="0" dirty="0" smtClean="0">
                <a:ln>
                  <a:noFill/>
                </a:ln>
                <a:solidFill>
                  <a:prstClr val="black"/>
                </a:solidFill>
                <a:effectLst/>
                <a:uLnTx/>
                <a:uFillTx/>
                <a:latin typeface="Calibri" panose="020F0502020204030204"/>
                <a:ea typeface="+mn-ea"/>
                <a:cs typeface="+mn-cs"/>
              </a:rPr>
              <a:t> </a:t>
            </a:r>
            <a:r>
              <a:rPr kumimoji="0" lang="en-US" sz="3600" b="0" i="0" u="none" strike="noStrike" kern="1200" cap="none" spc="0" normalizeH="0" noProof="0" dirty="0" err="1" smtClean="0">
                <a:ln>
                  <a:noFill/>
                </a:ln>
                <a:solidFill>
                  <a:prstClr val="black"/>
                </a:solidFill>
                <a:effectLst/>
                <a:uLnTx/>
                <a:uFillTx/>
                <a:latin typeface="Calibri" panose="020F0502020204030204"/>
                <a:ea typeface="+mn-ea"/>
                <a:cs typeface="+mn-cs"/>
              </a:rPr>
              <a:t>bạn</a:t>
            </a:r>
            <a:endPar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Oval 8"/>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30</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Oval 12"/>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TextBox 13"/>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29</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Oval 14"/>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28</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Oval 16"/>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TextBox 17"/>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27</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Oval 18"/>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26</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Oval 20"/>
          <p:cNvSpPr/>
          <p:nvPr/>
        </p:nvSpPr>
        <p:spPr>
          <a:xfrm>
            <a:off x="987552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TextBox 21"/>
          <p:cNvSpPr txBox="1"/>
          <p:nvPr/>
        </p:nvSpPr>
        <p:spPr>
          <a:xfrm>
            <a:off x="1031865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25</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Oval 24"/>
          <p:cNvSpPr/>
          <p:nvPr/>
        </p:nvSpPr>
        <p:spPr>
          <a:xfrm>
            <a:off x="987801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p:cNvSpPr txBox="1"/>
          <p:nvPr/>
        </p:nvSpPr>
        <p:spPr>
          <a:xfrm>
            <a:off x="1032114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24</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7" name="Oval 26"/>
          <p:cNvSpPr/>
          <p:nvPr/>
        </p:nvSpPr>
        <p:spPr>
          <a:xfrm>
            <a:off x="987676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extBox 27"/>
          <p:cNvSpPr txBox="1"/>
          <p:nvPr/>
        </p:nvSpPr>
        <p:spPr>
          <a:xfrm>
            <a:off x="1031989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23</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3" name="Oval 32"/>
          <p:cNvSpPr/>
          <p:nvPr/>
        </p:nvSpPr>
        <p:spPr>
          <a:xfrm>
            <a:off x="9876142"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TextBox 33"/>
          <p:cNvSpPr txBox="1"/>
          <p:nvPr/>
        </p:nvSpPr>
        <p:spPr>
          <a:xfrm>
            <a:off x="10319274"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22</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5" name="Oval 34"/>
          <p:cNvSpPr/>
          <p:nvPr/>
        </p:nvSpPr>
        <p:spPr>
          <a:xfrm>
            <a:off x="98758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TextBox 35"/>
          <p:cNvSpPr txBox="1"/>
          <p:nvPr/>
        </p:nvSpPr>
        <p:spPr>
          <a:xfrm>
            <a:off x="10318963"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21</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Oval 36"/>
          <p:cNvSpPr/>
          <p:nvPr/>
        </p:nvSpPr>
        <p:spPr>
          <a:xfrm>
            <a:off x="98756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TextBox 37"/>
          <p:cNvSpPr txBox="1"/>
          <p:nvPr/>
        </p:nvSpPr>
        <p:spPr>
          <a:xfrm>
            <a:off x="1031880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20</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9" name="Oval 38"/>
          <p:cNvSpPr/>
          <p:nvPr/>
        </p:nvSpPr>
        <p:spPr>
          <a:xfrm>
            <a:off x="98742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TextBox 39"/>
          <p:cNvSpPr txBox="1"/>
          <p:nvPr/>
        </p:nvSpPr>
        <p:spPr>
          <a:xfrm>
            <a:off x="1031740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19</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1" name="Oval 40"/>
          <p:cNvSpPr/>
          <p:nvPr/>
        </p:nvSpPr>
        <p:spPr>
          <a:xfrm>
            <a:off x="987303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TextBox 41"/>
          <p:cNvSpPr txBox="1"/>
          <p:nvPr/>
        </p:nvSpPr>
        <p:spPr>
          <a:xfrm>
            <a:off x="1031616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18</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3" name="Oval 42"/>
          <p:cNvSpPr/>
          <p:nvPr/>
        </p:nvSpPr>
        <p:spPr>
          <a:xfrm>
            <a:off x="987310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TextBox 43"/>
          <p:cNvSpPr txBox="1"/>
          <p:nvPr/>
        </p:nvSpPr>
        <p:spPr>
          <a:xfrm>
            <a:off x="10316239"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17</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5" name="Oval 44"/>
          <p:cNvSpPr/>
          <p:nvPr/>
        </p:nvSpPr>
        <p:spPr>
          <a:xfrm>
            <a:off x="9873068"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TextBox 45"/>
          <p:cNvSpPr txBox="1"/>
          <p:nvPr/>
        </p:nvSpPr>
        <p:spPr>
          <a:xfrm>
            <a:off x="10316201"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16</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7" name="Oval 46"/>
          <p:cNvSpPr/>
          <p:nvPr/>
        </p:nvSpPr>
        <p:spPr>
          <a:xfrm>
            <a:off x="9873049"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TextBox 47"/>
          <p:cNvSpPr txBox="1"/>
          <p:nvPr/>
        </p:nvSpPr>
        <p:spPr>
          <a:xfrm>
            <a:off x="10316181"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15</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9" name="Oval 48"/>
          <p:cNvSpPr/>
          <p:nvPr/>
        </p:nvSpPr>
        <p:spPr>
          <a:xfrm>
            <a:off x="9873039"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TextBox 49"/>
          <p:cNvSpPr txBox="1"/>
          <p:nvPr/>
        </p:nvSpPr>
        <p:spPr>
          <a:xfrm>
            <a:off x="10316171"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14</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1" name="Oval 50"/>
          <p:cNvSpPr/>
          <p:nvPr/>
        </p:nvSpPr>
        <p:spPr>
          <a:xfrm>
            <a:off x="9873034"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TextBox 51"/>
          <p:cNvSpPr txBox="1"/>
          <p:nvPr/>
        </p:nvSpPr>
        <p:spPr>
          <a:xfrm>
            <a:off x="10316166"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13</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 name="Oval 52"/>
          <p:cNvSpPr/>
          <p:nvPr/>
        </p:nvSpPr>
        <p:spPr>
          <a:xfrm>
            <a:off x="9873032"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TextBox 53"/>
          <p:cNvSpPr txBox="1"/>
          <p:nvPr/>
        </p:nvSpPr>
        <p:spPr>
          <a:xfrm>
            <a:off x="10316164"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12</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5" name="Oval 54"/>
          <p:cNvSpPr/>
          <p:nvPr/>
        </p:nvSpPr>
        <p:spPr>
          <a:xfrm>
            <a:off x="98730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TextBox 55"/>
          <p:cNvSpPr txBox="1"/>
          <p:nvPr/>
        </p:nvSpPr>
        <p:spPr>
          <a:xfrm>
            <a:off x="10316163"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11</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7" name="Oval 56"/>
          <p:cNvSpPr/>
          <p:nvPr/>
        </p:nvSpPr>
        <p:spPr>
          <a:xfrm>
            <a:off x="9873031"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TextBox 57"/>
          <p:cNvSpPr txBox="1"/>
          <p:nvPr/>
        </p:nvSpPr>
        <p:spPr>
          <a:xfrm>
            <a:off x="10316163"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10</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9" name="Oval 58"/>
          <p:cNvSpPr/>
          <p:nvPr/>
        </p:nvSpPr>
        <p:spPr>
          <a:xfrm>
            <a:off x="987178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TextBox 59"/>
          <p:cNvSpPr txBox="1"/>
          <p:nvPr/>
        </p:nvSpPr>
        <p:spPr>
          <a:xfrm>
            <a:off x="1031491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09</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5" name="Oval 64"/>
          <p:cNvSpPr/>
          <p:nvPr/>
        </p:nvSpPr>
        <p:spPr>
          <a:xfrm>
            <a:off x="987054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TextBox 65"/>
          <p:cNvSpPr txBox="1"/>
          <p:nvPr/>
        </p:nvSpPr>
        <p:spPr>
          <a:xfrm>
            <a:off x="1031367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08</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9" name="Oval 68"/>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TextBox 69"/>
          <p:cNvSpPr txBox="1"/>
          <p:nvPr/>
        </p:nvSpPr>
        <p:spPr>
          <a:xfrm>
            <a:off x="10320519"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07</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1" name="Oval 70"/>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2" name="TextBox 71"/>
          <p:cNvSpPr txBox="1"/>
          <p:nvPr/>
        </p:nvSpPr>
        <p:spPr>
          <a:xfrm>
            <a:off x="10320519"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06</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3" name="Oval 72"/>
          <p:cNvSpPr/>
          <p:nvPr/>
        </p:nvSpPr>
        <p:spPr>
          <a:xfrm>
            <a:off x="9877387"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4" name="TextBox 73"/>
          <p:cNvSpPr txBox="1"/>
          <p:nvPr/>
        </p:nvSpPr>
        <p:spPr>
          <a:xfrm>
            <a:off x="10320519"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05</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7" name="Oval 76"/>
          <p:cNvSpPr/>
          <p:nvPr/>
        </p:nvSpPr>
        <p:spPr>
          <a:xfrm>
            <a:off x="986929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8" name="TextBox 77"/>
          <p:cNvSpPr txBox="1"/>
          <p:nvPr/>
        </p:nvSpPr>
        <p:spPr>
          <a:xfrm>
            <a:off x="1031242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04</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1" name="Oval 80"/>
          <p:cNvSpPr/>
          <p:nvPr/>
        </p:nvSpPr>
        <p:spPr>
          <a:xfrm>
            <a:off x="9875675"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2" name="TextBox 81"/>
          <p:cNvSpPr txBox="1"/>
          <p:nvPr/>
        </p:nvSpPr>
        <p:spPr>
          <a:xfrm>
            <a:off x="10318807"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03</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3" name="Oval 82"/>
          <p:cNvSpPr/>
          <p:nvPr/>
        </p:nvSpPr>
        <p:spPr>
          <a:xfrm>
            <a:off x="986805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4" name="TextBox 83"/>
          <p:cNvSpPr txBox="1"/>
          <p:nvPr/>
        </p:nvSpPr>
        <p:spPr>
          <a:xfrm>
            <a:off x="1031118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02</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5" name="Oval 84"/>
          <p:cNvSpPr/>
          <p:nvPr/>
        </p:nvSpPr>
        <p:spPr>
          <a:xfrm>
            <a:off x="987443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6" name="TextBox 85"/>
          <p:cNvSpPr txBox="1"/>
          <p:nvPr/>
        </p:nvSpPr>
        <p:spPr>
          <a:xfrm>
            <a:off x="1031756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01</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7" name="Oval 86"/>
          <p:cNvSpPr/>
          <p:nvPr/>
        </p:nvSpPr>
        <p:spPr>
          <a:xfrm>
            <a:off x="9868050" y="574206"/>
            <a:ext cx="2053883" cy="2000182"/>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8" name="TextBox 87"/>
          <p:cNvSpPr txBox="1"/>
          <p:nvPr/>
        </p:nvSpPr>
        <p:spPr>
          <a:xfrm>
            <a:off x="10311182" y="1112632"/>
            <a:ext cx="116761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smtClean="0">
                <a:ln>
                  <a:noFill/>
                </a:ln>
                <a:solidFill>
                  <a:prstClr val="black"/>
                </a:solidFill>
                <a:effectLst/>
                <a:uLnTx/>
                <a:uFillTx/>
                <a:latin typeface="Calibri" panose="020F0502020204030204"/>
                <a:ea typeface="+mn-ea"/>
                <a:cs typeface="+mn-cs"/>
              </a:rPr>
              <a:t> 00</a:t>
            </a:r>
            <a:endParaRPr kumimoji="0" lang="en-US" sz="5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2" name="y2mate.com - Touhou Death Sound Effec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686527" y="1731162"/>
            <a:ext cx="609600" cy="609600"/>
          </a:xfrm>
          <a:prstGeom prst="rect">
            <a:avLst/>
          </a:prstGeom>
        </p:spPr>
      </p:pic>
    </p:spTree>
    <p:extLst>
      <p:ext uri="{BB962C8B-B14F-4D97-AF65-F5344CB8AC3E}">
        <p14:creationId xmlns:p14="http://schemas.microsoft.com/office/powerpoint/2010/main" val="38708184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1000"/>
                                        <p:tgtEl>
                                          <p:spTgt spid="6">
                                            <p:txEl>
                                              <p:pRg st="0" end="0"/>
                                            </p:txEl>
                                          </p:spTgt>
                                        </p:tgtEl>
                                      </p:cBhvr>
                                    </p:animEffect>
                                    <p:anim calcmode="lin" valueType="num">
                                      <p:cBhvr>
                                        <p:cTn id="1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500"/>
                                        <p:tgtEl>
                                          <p:spTgt spid="7"/>
                                        </p:tgtEl>
                                      </p:cBhvr>
                                    </p:animEffect>
                                  </p:childTnLst>
                                </p:cTn>
                              </p:par>
                            </p:childTnLst>
                          </p:cTn>
                        </p:par>
                        <p:par>
                          <p:cTn id="19" fill="hold">
                            <p:stCondLst>
                              <p:cond delay="50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nodeType="afterEffect">
                                  <p:stCondLst>
                                    <p:cond delay="0"/>
                                  </p:stCondLst>
                                  <p:childTnLst>
                                    <p:set>
                                      <p:cBhvr>
                                        <p:cTn id="29"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3"/>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nodeType="afterEffect">
                                  <p:stCondLst>
                                    <p:cond delay="0"/>
                                  </p:stCondLst>
                                  <p:childTnLst>
                                    <p:set>
                                      <p:cBhvr>
                                        <p:cTn id="36" dur="1" fill="hold">
                                          <p:stCondLst>
                                            <p:cond delay="0"/>
                                          </p:stCondLst>
                                        </p:cTn>
                                        <p:tgtEl>
                                          <p:spTgt spid="14">
                                            <p:txEl>
                                              <p:pRg st="0" end="0"/>
                                            </p:txEl>
                                          </p:spTgt>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1000"/>
                                  </p:stCondLst>
                                  <p:childTnLst>
                                    <p:set>
                                      <p:cBhvr>
                                        <p:cTn id="39" dur="1" fill="hold">
                                          <p:stCondLst>
                                            <p:cond delay="0"/>
                                          </p:stCondLst>
                                        </p:cTn>
                                        <p:tgtEl>
                                          <p:spTgt spid="15"/>
                                        </p:tgtEl>
                                        <p:attrNameLst>
                                          <p:attrName>style.visibility</p:attrName>
                                        </p:attrNameLst>
                                      </p:cBhvr>
                                      <p:to>
                                        <p:strVal val="visible"/>
                                      </p:to>
                                    </p:set>
                                  </p:childTnLst>
                                </p:cTn>
                              </p:par>
                            </p:childTnLst>
                          </p:cTn>
                        </p:par>
                        <p:par>
                          <p:cTn id="40" fill="hold">
                            <p:stCondLst>
                              <p:cond delay="1000"/>
                            </p:stCondLst>
                            <p:childTnLst>
                              <p:par>
                                <p:cTn id="41" presetID="1" presetClass="entr" presetSubtype="0" fill="hold" nodeType="afterEffect">
                                  <p:stCondLst>
                                    <p:cond delay="0"/>
                                  </p:stCondLst>
                                  <p:childTnLst>
                                    <p:set>
                                      <p:cBhvr>
                                        <p:cTn id="42" dur="1" fill="hold">
                                          <p:stCondLst>
                                            <p:cond delay="0"/>
                                          </p:stCondLst>
                                        </p:cTn>
                                        <p:tgtEl>
                                          <p:spTgt spid="16">
                                            <p:txEl>
                                              <p:pRg st="0" end="0"/>
                                            </p:txEl>
                                          </p:spTgt>
                                        </p:tgtEl>
                                        <p:attrNameLst>
                                          <p:attrName>style.visibility</p:attrName>
                                        </p:attrNameLst>
                                      </p:cBhvr>
                                      <p:to>
                                        <p:strVal val="visible"/>
                                      </p:to>
                                    </p:set>
                                  </p:childTnLst>
                                </p:cTn>
                              </p:par>
                            </p:childTnLst>
                          </p:cTn>
                        </p:par>
                        <p:par>
                          <p:cTn id="43" fill="hold">
                            <p:stCondLst>
                              <p:cond delay="1000"/>
                            </p:stCondLst>
                            <p:childTnLst>
                              <p:par>
                                <p:cTn id="44" presetID="1" presetClass="entr" presetSubtype="0" fill="hold" grpId="0" nodeType="afterEffect">
                                  <p:stCondLst>
                                    <p:cond delay="1000"/>
                                  </p:stCondLst>
                                  <p:childTnLst>
                                    <p:set>
                                      <p:cBhvr>
                                        <p:cTn id="45" dur="1" fill="hold">
                                          <p:stCondLst>
                                            <p:cond delay="0"/>
                                          </p:stCondLst>
                                        </p:cTn>
                                        <p:tgtEl>
                                          <p:spTgt spid="17"/>
                                        </p:tgtEl>
                                        <p:attrNameLst>
                                          <p:attrName>style.visibility</p:attrName>
                                        </p:attrNameLst>
                                      </p:cBhvr>
                                      <p:to>
                                        <p:strVal val="visible"/>
                                      </p:to>
                                    </p:set>
                                  </p:childTnLst>
                                </p:cTn>
                              </p:par>
                            </p:childTnLst>
                          </p:cTn>
                        </p:par>
                        <p:par>
                          <p:cTn id="46" fill="hold">
                            <p:stCondLst>
                              <p:cond delay="2000"/>
                            </p:stCondLst>
                            <p:childTnLst>
                              <p:par>
                                <p:cTn id="47" presetID="1" presetClass="entr" presetSubtype="0" fill="hold" nodeType="afterEffect">
                                  <p:stCondLst>
                                    <p:cond delay="0"/>
                                  </p:stCondLst>
                                  <p:childTnLst>
                                    <p:set>
                                      <p:cBhvr>
                                        <p:cTn id="48" dur="1" fill="hold">
                                          <p:stCondLst>
                                            <p:cond delay="0"/>
                                          </p:stCondLst>
                                        </p:cTn>
                                        <p:tgtEl>
                                          <p:spTgt spid="18">
                                            <p:txEl>
                                              <p:pRg st="0" end="0"/>
                                            </p:txEl>
                                          </p:spTgt>
                                        </p:tgtEl>
                                        <p:attrNameLst>
                                          <p:attrName>style.visibility</p:attrName>
                                        </p:attrNameLst>
                                      </p:cBhvr>
                                      <p:to>
                                        <p:strVal val="visible"/>
                                      </p:to>
                                    </p:set>
                                  </p:childTnLst>
                                </p:cTn>
                              </p:par>
                            </p:childTnLst>
                          </p:cTn>
                        </p:par>
                        <p:par>
                          <p:cTn id="49" fill="hold">
                            <p:stCondLst>
                              <p:cond delay="2000"/>
                            </p:stCondLst>
                            <p:childTnLst>
                              <p:par>
                                <p:cTn id="50" presetID="1" presetClass="entr" presetSubtype="0" fill="hold" grpId="0" nodeType="afterEffect">
                                  <p:stCondLst>
                                    <p:cond delay="1000"/>
                                  </p:stCondLst>
                                  <p:childTnLst>
                                    <p:set>
                                      <p:cBhvr>
                                        <p:cTn id="51" dur="1" fill="hold">
                                          <p:stCondLst>
                                            <p:cond delay="0"/>
                                          </p:stCondLst>
                                        </p:cTn>
                                        <p:tgtEl>
                                          <p:spTgt spid="19"/>
                                        </p:tgtEl>
                                        <p:attrNameLst>
                                          <p:attrName>style.visibility</p:attrName>
                                        </p:attrNameLst>
                                      </p:cBhvr>
                                      <p:to>
                                        <p:strVal val="visible"/>
                                      </p:to>
                                    </p:set>
                                  </p:childTnLst>
                                </p:cTn>
                              </p:par>
                            </p:childTnLst>
                          </p:cTn>
                        </p:par>
                        <p:par>
                          <p:cTn id="52" fill="hold">
                            <p:stCondLst>
                              <p:cond delay="3000"/>
                            </p:stCondLst>
                            <p:childTnLst>
                              <p:par>
                                <p:cTn id="53" presetID="1" presetClass="entr" presetSubtype="0" fill="hold" nodeType="afterEffect">
                                  <p:stCondLst>
                                    <p:cond delay="0"/>
                                  </p:stCondLst>
                                  <p:childTnLst>
                                    <p:set>
                                      <p:cBhvr>
                                        <p:cTn id="54" dur="1" fill="hold">
                                          <p:stCondLst>
                                            <p:cond delay="0"/>
                                          </p:stCondLst>
                                        </p:cTn>
                                        <p:tgtEl>
                                          <p:spTgt spid="20">
                                            <p:txEl>
                                              <p:pRg st="0" end="0"/>
                                            </p:txEl>
                                          </p:spTgt>
                                        </p:tgtEl>
                                        <p:attrNameLst>
                                          <p:attrName>style.visibility</p:attrName>
                                        </p:attrNameLst>
                                      </p:cBhvr>
                                      <p:to>
                                        <p:strVal val="visible"/>
                                      </p:to>
                                    </p:set>
                                  </p:childTnLst>
                                </p:cTn>
                              </p:par>
                            </p:childTnLst>
                          </p:cTn>
                        </p:par>
                        <p:par>
                          <p:cTn id="55" fill="hold">
                            <p:stCondLst>
                              <p:cond delay="3000"/>
                            </p:stCondLst>
                            <p:childTnLst>
                              <p:par>
                                <p:cTn id="56" presetID="1" presetClass="entr" presetSubtype="0" fill="hold" grpId="0" nodeType="afterEffect">
                                  <p:stCondLst>
                                    <p:cond delay="1000"/>
                                  </p:stCondLst>
                                  <p:childTnLst>
                                    <p:set>
                                      <p:cBhvr>
                                        <p:cTn id="57" dur="1" fill="hold">
                                          <p:stCondLst>
                                            <p:cond delay="0"/>
                                          </p:stCondLst>
                                        </p:cTn>
                                        <p:tgtEl>
                                          <p:spTgt spid="21"/>
                                        </p:tgtEl>
                                        <p:attrNameLst>
                                          <p:attrName>style.visibility</p:attrName>
                                        </p:attrNameLst>
                                      </p:cBhvr>
                                      <p:to>
                                        <p:strVal val="visible"/>
                                      </p:to>
                                    </p:set>
                                  </p:childTnLst>
                                </p:cTn>
                              </p:par>
                            </p:childTnLst>
                          </p:cTn>
                        </p:par>
                        <p:par>
                          <p:cTn id="58" fill="hold">
                            <p:stCondLst>
                              <p:cond delay="4000"/>
                            </p:stCondLst>
                            <p:childTnLst>
                              <p:par>
                                <p:cTn id="59" presetID="1" presetClass="entr" presetSubtype="0" fill="hold" nodeType="afterEffect">
                                  <p:stCondLst>
                                    <p:cond delay="0"/>
                                  </p:stCondLst>
                                  <p:childTnLst>
                                    <p:set>
                                      <p:cBhvr>
                                        <p:cTn id="60" dur="1" fill="hold">
                                          <p:stCondLst>
                                            <p:cond delay="0"/>
                                          </p:stCondLst>
                                        </p:cTn>
                                        <p:tgtEl>
                                          <p:spTgt spid="22">
                                            <p:txEl>
                                              <p:pRg st="0" end="0"/>
                                            </p:txEl>
                                          </p:spTgt>
                                        </p:tgtEl>
                                        <p:attrNameLst>
                                          <p:attrName>style.visibility</p:attrName>
                                        </p:attrNameLst>
                                      </p:cBhvr>
                                      <p:to>
                                        <p:strVal val="visible"/>
                                      </p:to>
                                    </p:set>
                                  </p:childTnLst>
                                </p:cTn>
                              </p:par>
                            </p:childTnLst>
                          </p:cTn>
                        </p:par>
                        <p:par>
                          <p:cTn id="61" fill="hold">
                            <p:stCondLst>
                              <p:cond delay="4000"/>
                            </p:stCondLst>
                            <p:childTnLst>
                              <p:par>
                                <p:cTn id="62" presetID="1" presetClass="entr" presetSubtype="0" fill="hold" grpId="0" nodeType="afterEffect">
                                  <p:stCondLst>
                                    <p:cond delay="1000"/>
                                  </p:stCondLst>
                                  <p:childTnLst>
                                    <p:set>
                                      <p:cBhvr>
                                        <p:cTn id="63" dur="1" fill="hold">
                                          <p:stCondLst>
                                            <p:cond delay="0"/>
                                          </p:stCondLst>
                                        </p:cTn>
                                        <p:tgtEl>
                                          <p:spTgt spid="25"/>
                                        </p:tgtEl>
                                        <p:attrNameLst>
                                          <p:attrName>style.visibility</p:attrName>
                                        </p:attrNameLst>
                                      </p:cBhvr>
                                      <p:to>
                                        <p:strVal val="visible"/>
                                      </p:to>
                                    </p:set>
                                  </p:childTnLst>
                                </p:cTn>
                              </p:par>
                            </p:childTnLst>
                          </p:cTn>
                        </p:par>
                        <p:par>
                          <p:cTn id="64" fill="hold">
                            <p:stCondLst>
                              <p:cond delay="5000"/>
                            </p:stCondLst>
                            <p:childTnLst>
                              <p:par>
                                <p:cTn id="65" presetID="1" presetClass="entr" presetSubtype="0" fill="hold" nodeType="afterEffect">
                                  <p:stCondLst>
                                    <p:cond delay="0"/>
                                  </p:stCondLst>
                                  <p:childTnLst>
                                    <p:set>
                                      <p:cBhvr>
                                        <p:cTn id="66" dur="1" fill="hold">
                                          <p:stCondLst>
                                            <p:cond delay="0"/>
                                          </p:stCondLst>
                                        </p:cTn>
                                        <p:tgtEl>
                                          <p:spTgt spid="26">
                                            <p:txEl>
                                              <p:pRg st="0" end="0"/>
                                            </p:txEl>
                                          </p:spTgt>
                                        </p:tgtEl>
                                        <p:attrNameLst>
                                          <p:attrName>style.visibility</p:attrName>
                                        </p:attrNameLst>
                                      </p:cBhvr>
                                      <p:to>
                                        <p:strVal val="visible"/>
                                      </p:to>
                                    </p:set>
                                  </p:childTnLst>
                                </p:cTn>
                              </p:par>
                            </p:childTnLst>
                          </p:cTn>
                        </p:par>
                        <p:par>
                          <p:cTn id="67" fill="hold">
                            <p:stCondLst>
                              <p:cond delay="5000"/>
                            </p:stCondLst>
                            <p:childTnLst>
                              <p:par>
                                <p:cTn id="68" presetID="1" presetClass="entr" presetSubtype="0" fill="hold" grpId="0" nodeType="afterEffect">
                                  <p:stCondLst>
                                    <p:cond delay="1000"/>
                                  </p:stCondLst>
                                  <p:childTnLst>
                                    <p:set>
                                      <p:cBhvr>
                                        <p:cTn id="69" dur="1" fill="hold">
                                          <p:stCondLst>
                                            <p:cond delay="0"/>
                                          </p:stCondLst>
                                        </p:cTn>
                                        <p:tgtEl>
                                          <p:spTgt spid="27"/>
                                        </p:tgtEl>
                                        <p:attrNameLst>
                                          <p:attrName>style.visibility</p:attrName>
                                        </p:attrNameLst>
                                      </p:cBhvr>
                                      <p:to>
                                        <p:strVal val="visible"/>
                                      </p:to>
                                    </p:set>
                                  </p:childTnLst>
                                </p:cTn>
                              </p:par>
                            </p:childTnLst>
                          </p:cTn>
                        </p:par>
                        <p:par>
                          <p:cTn id="70" fill="hold">
                            <p:stCondLst>
                              <p:cond delay="6000"/>
                            </p:stCondLst>
                            <p:childTnLst>
                              <p:par>
                                <p:cTn id="71" presetID="1" presetClass="entr" presetSubtype="0" fill="hold" nodeType="afterEffect">
                                  <p:stCondLst>
                                    <p:cond delay="0"/>
                                  </p:stCondLst>
                                  <p:childTnLst>
                                    <p:set>
                                      <p:cBhvr>
                                        <p:cTn id="72" dur="1" fill="hold">
                                          <p:stCondLst>
                                            <p:cond delay="0"/>
                                          </p:stCondLst>
                                        </p:cTn>
                                        <p:tgtEl>
                                          <p:spTgt spid="28">
                                            <p:txEl>
                                              <p:pRg st="0" end="0"/>
                                            </p:txEl>
                                          </p:spTgt>
                                        </p:tgtEl>
                                        <p:attrNameLst>
                                          <p:attrName>style.visibility</p:attrName>
                                        </p:attrNameLst>
                                      </p:cBhvr>
                                      <p:to>
                                        <p:strVal val="visible"/>
                                      </p:to>
                                    </p:set>
                                  </p:childTnLst>
                                </p:cTn>
                              </p:par>
                            </p:childTnLst>
                          </p:cTn>
                        </p:par>
                        <p:par>
                          <p:cTn id="73" fill="hold">
                            <p:stCondLst>
                              <p:cond delay="6000"/>
                            </p:stCondLst>
                            <p:childTnLst>
                              <p:par>
                                <p:cTn id="74" presetID="1" presetClass="entr" presetSubtype="0" fill="hold" grpId="0" nodeType="afterEffect">
                                  <p:stCondLst>
                                    <p:cond delay="1000"/>
                                  </p:stCondLst>
                                  <p:childTnLst>
                                    <p:set>
                                      <p:cBhvr>
                                        <p:cTn id="75" dur="1" fill="hold">
                                          <p:stCondLst>
                                            <p:cond delay="0"/>
                                          </p:stCondLst>
                                        </p:cTn>
                                        <p:tgtEl>
                                          <p:spTgt spid="33"/>
                                        </p:tgtEl>
                                        <p:attrNameLst>
                                          <p:attrName>style.visibility</p:attrName>
                                        </p:attrNameLst>
                                      </p:cBhvr>
                                      <p:to>
                                        <p:strVal val="visible"/>
                                      </p:to>
                                    </p:set>
                                  </p:childTnLst>
                                </p:cTn>
                              </p:par>
                            </p:childTnLst>
                          </p:cTn>
                        </p:par>
                        <p:par>
                          <p:cTn id="76" fill="hold">
                            <p:stCondLst>
                              <p:cond delay="7000"/>
                            </p:stCondLst>
                            <p:childTnLst>
                              <p:par>
                                <p:cTn id="77" presetID="1" presetClass="entr" presetSubtype="0" fill="hold" nodeType="afterEffect">
                                  <p:stCondLst>
                                    <p:cond delay="0"/>
                                  </p:stCondLst>
                                  <p:childTnLst>
                                    <p:set>
                                      <p:cBhvr>
                                        <p:cTn id="78" dur="1" fill="hold">
                                          <p:stCondLst>
                                            <p:cond delay="0"/>
                                          </p:stCondLst>
                                        </p:cTn>
                                        <p:tgtEl>
                                          <p:spTgt spid="34">
                                            <p:txEl>
                                              <p:pRg st="0" end="0"/>
                                            </p:txEl>
                                          </p:spTgt>
                                        </p:tgtEl>
                                        <p:attrNameLst>
                                          <p:attrName>style.visibility</p:attrName>
                                        </p:attrNameLst>
                                      </p:cBhvr>
                                      <p:to>
                                        <p:strVal val="visible"/>
                                      </p:to>
                                    </p:set>
                                  </p:childTnLst>
                                </p:cTn>
                              </p:par>
                            </p:childTnLst>
                          </p:cTn>
                        </p:par>
                        <p:par>
                          <p:cTn id="79" fill="hold">
                            <p:stCondLst>
                              <p:cond delay="7000"/>
                            </p:stCondLst>
                            <p:childTnLst>
                              <p:par>
                                <p:cTn id="80" presetID="1" presetClass="entr" presetSubtype="0" fill="hold" grpId="0" nodeType="afterEffect">
                                  <p:stCondLst>
                                    <p:cond delay="1000"/>
                                  </p:stCondLst>
                                  <p:childTnLst>
                                    <p:set>
                                      <p:cBhvr>
                                        <p:cTn id="81" dur="1" fill="hold">
                                          <p:stCondLst>
                                            <p:cond delay="0"/>
                                          </p:stCondLst>
                                        </p:cTn>
                                        <p:tgtEl>
                                          <p:spTgt spid="35"/>
                                        </p:tgtEl>
                                        <p:attrNameLst>
                                          <p:attrName>style.visibility</p:attrName>
                                        </p:attrNameLst>
                                      </p:cBhvr>
                                      <p:to>
                                        <p:strVal val="visible"/>
                                      </p:to>
                                    </p:set>
                                  </p:childTnLst>
                                </p:cTn>
                              </p:par>
                            </p:childTnLst>
                          </p:cTn>
                        </p:par>
                        <p:par>
                          <p:cTn id="82" fill="hold">
                            <p:stCondLst>
                              <p:cond delay="8000"/>
                            </p:stCondLst>
                            <p:childTnLst>
                              <p:par>
                                <p:cTn id="83" presetID="1" presetClass="entr" presetSubtype="0" fill="hold" nodeType="afterEffect">
                                  <p:stCondLst>
                                    <p:cond delay="0"/>
                                  </p:stCondLst>
                                  <p:childTnLst>
                                    <p:set>
                                      <p:cBhvr>
                                        <p:cTn id="84" dur="1" fill="hold">
                                          <p:stCondLst>
                                            <p:cond delay="0"/>
                                          </p:stCondLst>
                                        </p:cTn>
                                        <p:tgtEl>
                                          <p:spTgt spid="36">
                                            <p:txEl>
                                              <p:pRg st="0" end="0"/>
                                            </p:txEl>
                                          </p:spTgt>
                                        </p:tgtEl>
                                        <p:attrNameLst>
                                          <p:attrName>style.visibility</p:attrName>
                                        </p:attrNameLst>
                                      </p:cBhvr>
                                      <p:to>
                                        <p:strVal val="visible"/>
                                      </p:to>
                                    </p:set>
                                  </p:childTnLst>
                                </p:cTn>
                              </p:par>
                            </p:childTnLst>
                          </p:cTn>
                        </p:par>
                        <p:par>
                          <p:cTn id="85" fill="hold">
                            <p:stCondLst>
                              <p:cond delay="8000"/>
                            </p:stCondLst>
                            <p:childTnLst>
                              <p:par>
                                <p:cTn id="86" presetID="1" presetClass="entr" presetSubtype="0" fill="hold" grpId="0" nodeType="afterEffect">
                                  <p:stCondLst>
                                    <p:cond delay="1000"/>
                                  </p:stCondLst>
                                  <p:childTnLst>
                                    <p:set>
                                      <p:cBhvr>
                                        <p:cTn id="87" dur="1" fill="hold">
                                          <p:stCondLst>
                                            <p:cond delay="0"/>
                                          </p:stCondLst>
                                        </p:cTn>
                                        <p:tgtEl>
                                          <p:spTgt spid="37"/>
                                        </p:tgtEl>
                                        <p:attrNameLst>
                                          <p:attrName>style.visibility</p:attrName>
                                        </p:attrNameLst>
                                      </p:cBhvr>
                                      <p:to>
                                        <p:strVal val="visible"/>
                                      </p:to>
                                    </p:set>
                                  </p:childTnLst>
                                </p:cTn>
                              </p:par>
                            </p:childTnLst>
                          </p:cTn>
                        </p:par>
                        <p:par>
                          <p:cTn id="88" fill="hold">
                            <p:stCondLst>
                              <p:cond delay="9000"/>
                            </p:stCondLst>
                            <p:childTnLst>
                              <p:par>
                                <p:cTn id="89" presetID="1" presetClass="entr" presetSubtype="0" fill="hold" nodeType="afterEffect">
                                  <p:stCondLst>
                                    <p:cond delay="0"/>
                                  </p:stCondLst>
                                  <p:childTnLst>
                                    <p:set>
                                      <p:cBhvr>
                                        <p:cTn id="90" dur="1" fill="hold">
                                          <p:stCondLst>
                                            <p:cond delay="0"/>
                                          </p:stCondLst>
                                        </p:cTn>
                                        <p:tgtEl>
                                          <p:spTgt spid="38">
                                            <p:txEl>
                                              <p:pRg st="0" end="0"/>
                                            </p:txEl>
                                          </p:spTgt>
                                        </p:tgtEl>
                                        <p:attrNameLst>
                                          <p:attrName>style.visibility</p:attrName>
                                        </p:attrNameLst>
                                      </p:cBhvr>
                                      <p:to>
                                        <p:strVal val="visible"/>
                                      </p:to>
                                    </p:set>
                                  </p:childTnLst>
                                </p:cTn>
                              </p:par>
                            </p:childTnLst>
                          </p:cTn>
                        </p:par>
                        <p:par>
                          <p:cTn id="91" fill="hold">
                            <p:stCondLst>
                              <p:cond delay="9000"/>
                            </p:stCondLst>
                            <p:childTnLst>
                              <p:par>
                                <p:cTn id="92" presetID="1" presetClass="entr" presetSubtype="0" fill="hold" grpId="0" nodeType="afterEffect">
                                  <p:stCondLst>
                                    <p:cond delay="1000"/>
                                  </p:stCondLst>
                                  <p:childTnLst>
                                    <p:set>
                                      <p:cBhvr>
                                        <p:cTn id="93" dur="1" fill="hold">
                                          <p:stCondLst>
                                            <p:cond delay="0"/>
                                          </p:stCondLst>
                                        </p:cTn>
                                        <p:tgtEl>
                                          <p:spTgt spid="39"/>
                                        </p:tgtEl>
                                        <p:attrNameLst>
                                          <p:attrName>style.visibility</p:attrName>
                                        </p:attrNameLst>
                                      </p:cBhvr>
                                      <p:to>
                                        <p:strVal val="visible"/>
                                      </p:to>
                                    </p:set>
                                  </p:childTnLst>
                                </p:cTn>
                              </p:par>
                            </p:childTnLst>
                          </p:cTn>
                        </p:par>
                        <p:par>
                          <p:cTn id="94" fill="hold">
                            <p:stCondLst>
                              <p:cond delay="10000"/>
                            </p:stCondLst>
                            <p:childTnLst>
                              <p:par>
                                <p:cTn id="95" presetID="1" presetClass="entr" presetSubtype="0" fill="hold" nodeType="afterEffect">
                                  <p:stCondLst>
                                    <p:cond delay="0"/>
                                  </p:stCondLst>
                                  <p:childTnLst>
                                    <p:set>
                                      <p:cBhvr>
                                        <p:cTn id="96" dur="1" fill="hold">
                                          <p:stCondLst>
                                            <p:cond delay="0"/>
                                          </p:stCondLst>
                                        </p:cTn>
                                        <p:tgtEl>
                                          <p:spTgt spid="40">
                                            <p:txEl>
                                              <p:pRg st="0" end="0"/>
                                            </p:txEl>
                                          </p:spTgt>
                                        </p:tgtEl>
                                        <p:attrNameLst>
                                          <p:attrName>style.visibility</p:attrName>
                                        </p:attrNameLst>
                                      </p:cBhvr>
                                      <p:to>
                                        <p:strVal val="visible"/>
                                      </p:to>
                                    </p:set>
                                  </p:childTnLst>
                                </p:cTn>
                              </p:par>
                            </p:childTnLst>
                          </p:cTn>
                        </p:par>
                        <p:par>
                          <p:cTn id="97" fill="hold">
                            <p:stCondLst>
                              <p:cond delay="10000"/>
                            </p:stCondLst>
                            <p:childTnLst>
                              <p:par>
                                <p:cTn id="98" presetID="1" presetClass="entr" presetSubtype="0" fill="hold" grpId="0" nodeType="afterEffect">
                                  <p:stCondLst>
                                    <p:cond delay="1000"/>
                                  </p:stCondLst>
                                  <p:childTnLst>
                                    <p:set>
                                      <p:cBhvr>
                                        <p:cTn id="99" dur="1" fill="hold">
                                          <p:stCondLst>
                                            <p:cond delay="0"/>
                                          </p:stCondLst>
                                        </p:cTn>
                                        <p:tgtEl>
                                          <p:spTgt spid="41"/>
                                        </p:tgtEl>
                                        <p:attrNameLst>
                                          <p:attrName>style.visibility</p:attrName>
                                        </p:attrNameLst>
                                      </p:cBhvr>
                                      <p:to>
                                        <p:strVal val="visible"/>
                                      </p:to>
                                    </p:set>
                                  </p:childTnLst>
                                </p:cTn>
                              </p:par>
                            </p:childTnLst>
                          </p:cTn>
                        </p:par>
                        <p:par>
                          <p:cTn id="100" fill="hold">
                            <p:stCondLst>
                              <p:cond delay="11000"/>
                            </p:stCondLst>
                            <p:childTnLst>
                              <p:par>
                                <p:cTn id="101" presetID="1" presetClass="entr" presetSubtype="0" fill="hold" nodeType="afterEffect">
                                  <p:stCondLst>
                                    <p:cond delay="0"/>
                                  </p:stCondLst>
                                  <p:childTnLst>
                                    <p:set>
                                      <p:cBhvr>
                                        <p:cTn id="102" dur="1" fill="hold">
                                          <p:stCondLst>
                                            <p:cond delay="0"/>
                                          </p:stCondLst>
                                        </p:cTn>
                                        <p:tgtEl>
                                          <p:spTgt spid="42">
                                            <p:txEl>
                                              <p:pRg st="0" end="0"/>
                                            </p:txEl>
                                          </p:spTgt>
                                        </p:tgtEl>
                                        <p:attrNameLst>
                                          <p:attrName>style.visibility</p:attrName>
                                        </p:attrNameLst>
                                      </p:cBhvr>
                                      <p:to>
                                        <p:strVal val="visible"/>
                                      </p:to>
                                    </p:set>
                                  </p:childTnLst>
                                </p:cTn>
                              </p:par>
                            </p:childTnLst>
                          </p:cTn>
                        </p:par>
                        <p:par>
                          <p:cTn id="103" fill="hold">
                            <p:stCondLst>
                              <p:cond delay="11000"/>
                            </p:stCondLst>
                            <p:childTnLst>
                              <p:par>
                                <p:cTn id="104" presetID="1" presetClass="entr" presetSubtype="0" fill="hold" grpId="0" nodeType="afterEffect">
                                  <p:stCondLst>
                                    <p:cond delay="1000"/>
                                  </p:stCondLst>
                                  <p:childTnLst>
                                    <p:set>
                                      <p:cBhvr>
                                        <p:cTn id="105" dur="1" fill="hold">
                                          <p:stCondLst>
                                            <p:cond delay="0"/>
                                          </p:stCondLst>
                                        </p:cTn>
                                        <p:tgtEl>
                                          <p:spTgt spid="43"/>
                                        </p:tgtEl>
                                        <p:attrNameLst>
                                          <p:attrName>style.visibility</p:attrName>
                                        </p:attrNameLst>
                                      </p:cBhvr>
                                      <p:to>
                                        <p:strVal val="visible"/>
                                      </p:to>
                                    </p:set>
                                  </p:childTnLst>
                                </p:cTn>
                              </p:par>
                            </p:childTnLst>
                          </p:cTn>
                        </p:par>
                        <p:par>
                          <p:cTn id="106" fill="hold">
                            <p:stCondLst>
                              <p:cond delay="12000"/>
                            </p:stCondLst>
                            <p:childTnLst>
                              <p:par>
                                <p:cTn id="107" presetID="1" presetClass="entr" presetSubtype="0" fill="hold" nodeType="afterEffect">
                                  <p:stCondLst>
                                    <p:cond delay="0"/>
                                  </p:stCondLst>
                                  <p:childTnLst>
                                    <p:set>
                                      <p:cBhvr>
                                        <p:cTn id="108" dur="1" fill="hold">
                                          <p:stCondLst>
                                            <p:cond delay="0"/>
                                          </p:stCondLst>
                                        </p:cTn>
                                        <p:tgtEl>
                                          <p:spTgt spid="44">
                                            <p:txEl>
                                              <p:pRg st="0" end="0"/>
                                            </p:txEl>
                                          </p:spTgt>
                                        </p:tgtEl>
                                        <p:attrNameLst>
                                          <p:attrName>style.visibility</p:attrName>
                                        </p:attrNameLst>
                                      </p:cBhvr>
                                      <p:to>
                                        <p:strVal val="visible"/>
                                      </p:to>
                                    </p:set>
                                  </p:childTnLst>
                                </p:cTn>
                              </p:par>
                            </p:childTnLst>
                          </p:cTn>
                        </p:par>
                        <p:par>
                          <p:cTn id="109" fill="hold">
                            <p:stCondLst>
                              <p:cond delay="12000"/>
                            </p:stCondLst>
                            <p:childTnLst>
                              <p:par>
                                <p:cTn id="110" presetID="1" presetClass="entr" presetSubtype="0" fill="hold" grpId="0" nodeType="afterEffect">
                                  <p:stCondLst>
                                    <p:cond delay="1000"/>
                                  </p:stCondLst>
                                  <p:childTnLst>
                                    <p:set>
                                      <p:cBhvr>
                                        <p:cTn id="111" dur="1" fill="hold">
                                          <p:stCondLst>
                                            <p:cond delay="0"/>
                                          </p:stCondLst>
                                        </p:cTn>
                                        <p:tgtEl>
                                          <p:spTgt spid="45"/>
                                        </p:tgtEl>
                                        <p:attrNameLst>
                                          <p:attrName>style.visibility</p:attrName>
                                        </p:attrNameLst>
                                      </p:cBhvr>
                                      <p:to>
                                        <p:strVal val="visible"/>
                                      </p:to>
                                    </p:set>
                                  </p:childTnLst>
                                </p:cTn>
                              </p:par>
                            </p:childTnLst>
                          </p:cTn>
                        </p:par>
                        <p:par>
                          <p:cTn id="112" fill="hold">
                            <p:stCondLst>
                              <p:cond delay="13000"/>
                            </p:stCondLst>
                            <p:childTnLst>
                              <p:par>
                                <p:cTn id="113" presetID="1" presetClass="entr" presetSubtype="0" fill="hold" nodeType="afterEffect">
                                  <p:stCondLst>
                                    <p:cond delay="0"/>
                                  </p:stCondLst>
                                  <p:childTnLst>
                                    <p:set>
                                      <p:cBhvr>
                                        <p:cTn id="114" dur="1" fill="hold">
                                          <p:stCondLst>
                                            <p:cond delay="0"/>
                                          </p:stCondLst>
                                        </p:cTn>
                                        <p:tgtEl>
                                          <p:spTgt spid="46">
                                            <p:txEl>
                                              <p:pRg st="0" end="0"/>
                                            </p:txEl>
                                          </p:spTgt>
                                        </p:tgtEl>
                                        <p:attrNameLst>
                                          <p:attrName>style.visibility</p:attrName>
                                        </p:attrNameLst>
                                      </p:cBhvr>
                                      <p:to>
                                        <p:strVal val="visible"/>
                                      </p:to>
                                    </p:set>
                                  </p:childTnLst>
                                </p:cTn>
                              </p:par>
                            </p:childTnLst>
                          </p:cTn>
                        </p:par>
                        <p:par>
                          <p:cTn id="115" fill="hold">
                            <p:stCondLst>
                              <p:cond delay="13000"/>
                            </p:stCondLst>
                            <p:childTnLst>
                              <p:par>
                                <p:cTn id="116" presetID="1" presetClass="entr" presetSubtype="0" fill="hold" grpId="0" nodeType="afterEffect">
                                  <p:stCondLst>
                                    <p:cond delay="1000"/>
                                  </p:stCondLst>
                                  <p:childTnLst>
                                    <p:set>
                                      <p:cBhvr>
                                        <p:cTn id="117" dur="1" fill="hold">
                                          <p:stCondLst>
                                            <p:cond delay="0"/>
                                          </p:stCondLst>
                                        </p:cTn>
                                        <p:tgtEl>
                                          <p:spTgt spid="47"/>
                                        </p:tgtEl>
                                        <p:attrNameLst>
                                          <p:attrName>style.visibility</p:attrName>
                                        </p:attrNameLst>
                                      </p:cBhvr>
                                      <p:to>
                                        <p:strVal val="visible"/>
                                      </p:to>
                                    </p:set>
                                  </p:childTnLst>
                                </p:cTn>
                              </p:par>
                            </p:childTnLst>
                          </p:cTn>
                        </p:par>
                        <p:par>
                          <p:cTn id="118" fill="hold">
                            <p:stCondLst>
                              <p:cond delay="14000"/>
                            </p:stCondLst>
                            <p:childTnLst>
                              <p:par>
                                <p:cTn id="119" presetID="1" presetClass="entr" presetSubtype="0" fill="hold" nodeType="afterEffect">
                                  <p:stCondLst>
                                    <p:cond delay="0"/>
                                  </p:stCondLst>
                                  <p:childTnLst>
                                    <p:set>
                                      <p:cBhvr>
                                        <p:cTn id="120" dur="1" fill="hold">
                                          <p:stCondLst>
                                            <p:cond delay="0"/>
                                          </p:stCondLst>
                                        </p:cTn>
                                        <p:tgtEl>
                                          <p:spTgt spid="48">
                                            <p:txEl>
                                              <p:pRg st="0" end="0"/>
                                            </p:txEl>
                                          </p:spTgt>
                                        </p:tgtEl>
                                        <p:attrNameLst>
                                          <p:attrName>style.visibility</p:attrName>
                                        </p:attrNameLst>
                                      </p:cBhvr>
                                      <p:to>
                                        <p:strVal val="visible"/>
                                      </p:to>
                                    </p:set>
                                  </p:childTnLst>
                                </p:cTn>
                              </p:par>
                            </p:childTnLst>
                          </p:cTn>
                        </p:par>
                        <p:par>
                          <p:cTn id="121" fill="hold">
                            <p:stCondLst>
                              <p:cond delay="14000"/>
                            </p:stCondLst>
                            <p:childTnLst>
                              <p:par>
                                <p:cTn id="122" presetID="1" presetClass="entr" presetSubtype="0" fill="hold" grpId="0" nodeType="afterEffect">
                                  <p:stCondLst>
                                    <p:cond delay="1000"/>
                                  </p:stCondLst>
                                  <p:childTnLst>
                                    <p:set>
                                      <p:cBhvr>
                                        <p:cTn id="123" dur="1" fill="hold">
                                          <p:stCondLst>
                                            <p:cond delay="0"/>
                                          </p:stCondLst>
                                        </p:cTn>
                                        <p:tgtEl>
                                          <p:spTgt spid="49"/>
                                        </p:tgtEl>
                                        <p:attrNameLst>
                                          <p:attrName>style.visibility</p:attrName>
                                        </p:attrNameLst>
                                      </p:cBhvr>
                                      <p:to>
                                        <p:strVal val="visible"/>
                                      </p:to>
                                    </p:set>
                                  </p:childTnLst>
                                </p:cTn>
                              </p:par>
                            </p:childTnLst>
                          </p:cTn>
                        </p:par>
                        <p:par>
                          <p:cTn id="124" fill="hold">
                            <p:stCondLst>
                              <p:cond delay="15000"/>
                            </p:stCondLst>
                            <p:childTnLst>
                              <p:par>
                                <p:cTn id="125" presetID="1" presetClass="entr" presetSubtype="0" fill="hold" nodeType="afterEffect">
                                  <p:stCondLst>
                                    <p:cond delay="0"/>
                                  </p:stCondLst>
                                  <p:childTnLst>
                                    <p:set>
                                      <p:cBhvr>
                                        <p:cTn id="126" dur="1" fill="hold">
                                          <p:stCondLst>
                                            <p:cond delay="0"/>
                                          </p:stCondLst>
                                        </p:cTn>
                                        <p:tgtEl>
                                          <p:spTgt spid="50">
                                            <p:txEl>
                                              <p:pRg st="0" end="0"/>
                                            </p:txEl>
                                          </p:spTgt>
                                        </p:tgtEl>
                                        <p:attrNameLst>
                                          <p:attrName>style.visibility</p:attrName>
                                        </p:attrNameLst>
                                      </p:cBhvr>
                                      <p:to>
                                        <p:strVal val="visible"/>
                                      </p:to>
                                    </p:set>
                                  </p:childTnLst>
                                </p:cTn>
                              </p:par>
                            </p:childTnLst>
                          </p:cTn>
                        </p:par>
                        <p:par>
                          <p:cTn id="127" fill="hold">
                            <p:stCondLst>
                              <p:cond delay="15000"/>
                            </p:stCondLst>
                            <p:childTnLst>
                              <p:par>
                                <p:cTn id="128" presetID="1" presetClass="entr" presetSubtype="0" fill="hold" grpId="0" nodeType="afterEffect">
                                  <p:stCondLst>
                                    <p:cond delay="1000"/>
                                  </p:stCondLst>
                                  <p:childTnLst>
                                    <p:set>
                                      <p:cBhvr>
                                        <p:cTn id="129" dur="1" fill="hold">
                                          <p:stCondLst>
                                            <p:cond delay="0"/>
                                          </p:stCondLst>
                                        </p:cTn>
                                        <p:tgtEl>
                                          <p:spTgt spid="51"/>
                                        </p:tgtEl>
                                        <p:attrNameLst>
                                          <p:attrName>style.visibility</p:attrName>
                                        </p:attrNameLst>
                                      </p:cBhvr>
                                      <p:to>
                                        <p:strVal val="visible"/>
                                      </p:to>
                                    </p:set>
                                  </p:childTnLst>
                                </p:cTn>
                              </p:par>
                            </p:childTnLst>
                          </p:cTn>
                        </p:par>
                        <p:par>
                          <p:cTn id="130" fill="hold">
                            <p:stCondLst>
                              <p:cond delay="16000"/>
                            </p:stCondLst>
                            <p:childTnLst>
                              <p:par>
                                <p:cTn id="131" presetID="1" presetClass="entr" presetSubtype="0" fill="hold" nodeType="afterEffect">
                                  <p:stCondLst>
                                    <p:cond delay="0"/>
                                  </p:stCondLst>
                                  <p:childTnLst>
                                    <p:set>
                                      <p:cBhvr>
                                        <p:cTn id="132" dur="1" fill="hold">
                                          <p:stCondLst>
                                            <p:cond delay="0"/>
                                          </p:stCondLst>
                                        </p:cTn>
                                        <p:tgtEl>
                                          <p:spTgt spid="52">
                                            <p:txEl>
                                              <p:pRg st="0" end="0"/>
                                            </p:txEl>
                                          </p:spTgt>
                                        </p:tgtEl>
                                        <p:attrNameLst>
                                          <p:attrName>style.visibility</p:attrName>
                                        </p:attrNameLst>
                                      </p:cBhvr>
                                      <p:to>
                                        <p:strVal val="visible"/>
                                      </p:to>
                                    </p:set>
                                  </p:childTnLst>
                                </p:cTn>
                              </p:par>
                            </p:childTnLst>
                          </p:cTn>
                        </p:par>
                        <p:par>
                          <p:cTn id="133" fill="hold">
                            <p:stCondLst>
                              <p:cond delay="16000"/>
                            </p:stCondLst>
                            <p:childTnLst>
                              <p:par>
                                <p:cTn id="134" presetID="1" presetClass="entr" presetSubtype="0" fill="hold" grpId="0" nodeType="afterEffect">
                                  <p:stCondLst>
                                    <p:cond delay="1000"/>
                                  </p:stCondLst>
                                  <p:childTnLst>
                                    <p:set>
                                      <p:cBhvr>
                                        <p:cTn id="135" dur="1" fill="hold">
                                          <p:stCondLst>
                                            <p:cond delay="0"/>
                                          </p:stCondLst>
                                        </p:cTn>
                                        <p:tgtEl>
                                          <p:spTgt spid="53"/>
                                        </p:tgtEl>
                                        <p:attrNameLst>
                                          <p:attrName>style.visibility</p:attrName>
                                        </p:attrNameLst>
                                      </p:cBhvr>
                                      <p:to>
                                        <p:strVal val="visible"/>
                                      </p:to>
                                    </p:set>
                                  </p:childTnLst>
                                </p:cTn>
                              </p:par>
                            </p:childTnLst>
                          </p:cTn>
                        </p:par>
                        <p:par>
                          <p:cTn id="136" fill="hold">
                            <p:stCondLst>
                              <p:cond delay="17000"/>
                            </p:stCondLst>
                            <p:childTnLst>
                              <p:par>
                                <p:cTn id="137" presetID="1" presetClass="entr" presetSubtype="0" fill="hold" nodeType="afterEffect">
                                  <p:stCondLst>
                                    <p:cond delay="0"/>
                                  </p:stCondLst>
                                  <p:childTnLst>
                                    <p:set>
                                      <p:cBhvr>
                                        <p:cTn id="138" dur="1" fill="hold">
                                          <p:stCondLst>
                                            <p:cond delay="0"/>
                                          </p:stCondLst>
                                        </p:cTn>
                                        <p:tgtEl>
                                          <p:spTgt spid="54">
                                            <p:txEl>
                                              <p:pRg st="0" end="0"/>
                                            </p:txEl>
                                          </p:spTgt>
                                        </p:tgtEl>
                                        <p:attrNameLst>
                                          <p:attrName>style.visibility</p:attrName>
                                        </p:attrNameLst>
                                      </p:cBhvr>
                                      <p:to>
                                        <p:strVal val="visible"/>
                                      </p:to>
                                    </p:set>
                                  </p:childTnLst>
                                </p:cTn>
                              </p:par>
                            </p:childTnLst>
                          </p:cTn>
                        </p:par>
                        <p:par>
                          <p:cTn id="139" fill="hold">
                            <p:stCondLst>
                              <p:cond delay="17000"/>
                            </p:stCondLst>
                            <p:childTnLst>
                              <p:par>
                                <p:cTn id="140" presetID="1" presetClass="entr" presetSubtype="0" fill="hold" grpId="0" nodeType="afterEffect">
                                  <p:stCondLst>
                                    <p:cond delay="1000"/>
                                  </p:stCondLst>
                                  <p:childTnLst>
                                    <p:set>
                                      <p:cBhvr>
                                        <p:cTn id="141" dur="1" fill="hold">
                                          <p:stCondLst>
                                            <p:cond delay="0"/>
                                          </p:stCondLst>
                                        </p:cTn>
                                        <p:tgtEl>
                                          <p:spTgt spid="55"/>
                                        </p:tgtEl>
                                        <p:attrNameLst>
                                          <p:attrName>style.visibility</p:attrName>
                                        </p:attrNameLst>
                                      </p:cBhvr>
                                      <p:to>
                                        <p:strVal val="visible"/>
                                      </p:to>
                                    </p:set>
                                  </p:childTnLst>
                                </p:cTn>
                              </p:par>
                            </p:childTnLst>
                          </p:cTn>
                        </p:par>
                        <p:par>
                          <p:cTn id="142" fill="hold">
                            <p:stCondLst>
                              <p:cond delay="18000"/>
                            </p:stCondLst>
                            <p:childTnLst>
                              <p:par>
                                <p:cTn id="143" presetID="1" presetClass="entr" presetSubtype="0" fill="hold" nodeType="afterEffect">
                                  <p:stCondLst>
                                    <p:cond delay="0"/>
                                  </p:stCondLst>
                                  <p:childTnLst>
                                    <p:set>
                                      <p:cBhvr>
                                        <p:cTn id="144" dur="1" fill="hold">
                                          <p:stCondLst>
                                            <p:cond delay="0"/>
                                          </p:stCondLst>
                                        </p:cTn>
                                        <p:tgtEl>
                                          <p:spTgt spid="56">
                                            <p:txEl>
                                              <p:pRg st="0" end="0"/>
                                            </p:txEl>
                                          </p:spTgt>
                                        </p:tgtEl>
                                        <p:attrNameLst>
                                          <p:attrName>style.visibility</p:attrName>
                                        </p:attrNameLst>
                                      </p:cBhvr>
                                      <p:to>
                                        <p:strVal val="visible"/>
                                      </p:to>
                                    </p:set>
                                  </p:childTnLst>
                                </p:cTn>
                              </p:par>
                            </p:childTnLst>
                          </p:cTn>
                        </p:par>
                        <p:par>
                          <p:cTn id="145" fill="hold">
                            <p:stCondLst>
                              <p:cond delay="18000"/>
                            </p:stCondLst>
                            <p:childTnLst>
                              <p:par>
                                <p:cTn id="146" presetID="1" presetClass="entr" presetSubtype="0" fill="hold" grpId="0" nodeType="afterEffect">
                                  <p:stCondLst>
                                    <p:cond delay="1000"/>
                                  </p:stCondLst>
                                  <p:childTnLst>
                                    <p:set>
                                      <p:cBhvr>
                                        <p:cTn id="147" dur="1" fill="hold">
                                          <p:stCondLst>
                                            <p:cond delay="0"/>
                                          </p:stCondLst>
                                        </p:cTn>
                                        <p:tgtEl>
                                          <p:spTgt spid="57"/>
                                        </p:tgtEl>
                                        <p:attrNameLst>
                                          <p:attrName>style.visibility</p:attrName>
                                        </p:attrNameLst>
                                      </p:cBhvr>
                                      <p:to>
                                        <p:strVal val="visible"/>
                                      </p:to>
                                    </p:set>
                                  </p:childTnLst>
                                </p:cTn>
                              </p:par>
                            </p:childTnLst>
                          </p:cTn>
                        </p:par>
                        <p:par>
                          <p:cTn id="148" fill="hold">
                            <p:stCondLst>
                              <p:cond delay="19000"/>
                            </p:stCondLst>
                            <p:childTnLst>
                              <p:par>
                                <p:cTn id="149" presetID="1" presetClass="entr" presetSubtype="0" fill="hold" nodeType="afterEffect">
                                  <p:stCondLst>
                                    <p:cond delay="0"/>
                                  </p:stCondLst>
                                  <p:childTnLst>
                                    <p:set>
                                      <p:cBhvr>
                                        <p:cTn id="150" dur="1" fill="hold">
                                          <p:stCondLst>
                                            <p:cond delay="0"/>
                                          </p:stCondLst>
                                        </p:cTn>
                                        <p:tgtEl>
                                          <p:spTgt spid="58">
                                            <p:txEl>
                                              <p:pRg st="0" end="0"/>
                                            </p:txEl>
                                          </p:spTgt>
                                        </p:tgtEl>
                                        <p:attrNameLst>
                                          <p:attrName>style.visibility</p:attrName>
                                        </p:attrNameLst>
                                      </p:cBhvr>
                                      <p:to>
                                        <p:strVal val="visible"/>
                                      </p:to>
                                    </p:set>
                                  </p:childTnLst>
                                </p:cTn>
                              </p:par>
                            </p:childTnLst>
                          </p:cTn>
                        </p:par>
                        <p:par>
                          <p:cTn id="151" fill="hold">
                            <p:stCondLst>
                              <p:cond delay="19000"/>
                            </p:stCondLst>
                            <p:childTnLst>
                              <p:par>
                                <p:cTn id="152" presetID="1" presetClass="entr" presetSubtype="0" fill="hold" grpId="0" nodeType="afterEffect">
                                  <p:stCondLst>
                                    <p:cond delay="1000"/>
                                  </p:stCondLst>
                                  <p:childTnLst>
                                    <p:set>
                                      <p:cBhvr>
                                        <p:cTn id="153" dur="1" fill="hold">
                                          <p:stCondLst>
                                            <p:cond delay="0"/>
                                          </p:stCondLst>
                                        </p:cTn>
                                        <p:tgtEl>
                                          <p:spTgt spid="59"/>
                                        </p:tgtEl>
                                        <p:attrNameLst>
                                          <p:attrName>style.visibility</p:attrName>
                                        </p:attrNameLst>
                                      </p:cBhvr>
                                      <p:to>
                                        <p:strVal val="visible"/>
                                      </p:to>
                                    </p:set>
                                  </p:childTnLst>
                                </p:cTn>
                              </p:par>
                            </p:childTnLst>
                          </p:cTn>
                        </p:par>
                        <p:par>
                          <p:cTn id="154" fill="hold">
                            <p:stCondLst>
                              <p:cond delay="20000"/>
                            </p:stCondLst>
                            <p:childTnLst>
                              <p:par>
                                <p:cTn id="155" presetID="1" presetClass="entr" presetSubtype="0" fill="hold" nodeType="afterEffect">
                                  <p:stCondLst>
                                    <p:cond delay="0"/>
                                  </p:stCondLst>
                                  <p:childTnLst>
                                    <p:set>
                                      <p:cBhvr>
                                        <p:cTn id="156" dur="1" fill="hold">
                                          <p:stCondLst>
                                            <p:cond delay="0"/>
                                          </p:stCondLst>
                                        </p:cTn>
                                        <p:tgtEl>
                                          <p:spTgt spid="60">
                                            <p:txEl>
                                              <p:pRg st="0" end="0"/>
                                            </p:txEl>
                                          </p:spTgt>
                                        </p:tgtEl>
                                        <p:attrNameLst>
                                          <p:attrName>style.visibility</p:attrName>
                                        </p:attrNameLst>
                                      </p:cBhvr>
                                      <p:to>
                                        <p:strVal val="visible"/>
                                      </p:to>
                                    </p:set>
                                  </p:childTnLst>
                                </p:cTn>
                              </p:par>
                            </p:childTnLst>
                          </p:cTn>
                        </p:par>
                        <p:par>
                          <p:cTn id="157" fill="hold">
                            <p:stCondLst>
                              <p:cond delay="20000"/>
                            </p:stCondLst>
                            <p:childTnLst>
                              <p:par>
                                <p:cTn id="158" presetID="1" presetClass="entr" presetSubtype="0" fill="hold" grpId="0" nodeType="afterEffect">
                                  <p:stCondLst>
                                    <p:cond delay="1000"/>
                                  </p:stCondLst>
                                  <p:childTnLst>
                                    <p:set>
                                      <p:cBhvr>
                                        <p:cTn id="159" dur="1" fill="hold">
                                          <p:stCondLst>
                                            <p:cond delay="0"/>
                                          </p:stCondLst>
                                        </p:cTn>
                                        <p:tgtEl>
                                          <p:spTgt spid="65"/>
                                        </p:tgtEl>
                                        <p:attrNameLst>
                                          <p:attrName>style.visibility</p:attrName>
                                        </p:attrNameLst>
                                      </p:cBhvr>
                                      <p:to>
                                        <p:strVal val="visible"/>
                                      </p:to>
                                    </p:set>
                                  </p:childTnLst>
                                </p:cTn>
                              </p:par>
                            </p:childTnLst>
                          </p:cTn>
                        </p:par>
                        <p:par>
                          <p:cTn id="160" fill="hold">
                            <p:stCondLst>
                              <p:cond delay="21000"/>
                            </p:stCondLst>
                            <p:childTnLst>
                              <p:par>
                                <p:cTn id="161" presetID="1" presetClass="entr" presetSubtype="0" fill="hold" nodeType="afterEffect">
                                  <p:stCondLst>
                                    <p:cond delay="0"/>
                                  </p:stCondLst>
                                  <p:childTnLst>
                                    <p:set>
                                      <p:cBhvr>
                                        <p:cTn id="162" dur="1" fill="hold">
                                          <p:stCondLst>
                                            <p:cond delay="0"/>
                                          </p:stCondLst>
                                        </p:cTn>
                                        <p:tgtEl>
                                          <p:spTgt spid="66">
                                            <p:txEl>
                                              <p:pRg st="0" end="0"/>
                                            </p:txEl>
                                          </p:spTgt>
                                        </p:tgtEl>
                                        <p:attrNameLst>
                                          <p:attrName>style.visibility</p:attrName>
                                        </p:attrNameLst>
                                      </p:cBhvr>
                                      <p:to>
                                        <p:strVal val="visible"/>
                                      </p:to>
                                    </p:set>
                                  </p:childTnLst>
                                </p:cTn>
                              </p:par>
                            </p:childTnLst>
                          </p:cTn>
                        </p:par>
                        <p:par>
                          <p:cTn id="163" fill="hold">
                            <p:stCondLst>
                              <p:cond delay="21000"/>
                            </p:stCondLst>
                            <p:childTnLst>
                              <p:par>
                                <p:cTn id="164" presetID="1" presetClass="entr" presetSubtype="0" fill="hold" grpId="0" nodeType="afterEffect">
                                  <p:stCondLst>
                                    <p:cond delay="1000"/>
                                  </p:stCondLst>
                                  <p:childTnLst>
                                    <p:set>
                                      <p:cBhvr>
                                        <p:cTn id="165" dur="1" fill="hold">
                                          <p:stCondLst>
                                            <p:cond delay="0"/>
                                          </p:stCondLst>
                                        </p:cTn>
                                        <p:tgtEl>
                                          <p:spTgt spid="69"/>
                                        </p:tgtEl>
                                        <p:attrNameLst>
                                          <p:attrName>style.visibility</p:attrName>
                                        </p:attrNameLst>
                                      </p:cBhvr>
                                      <p:to>
                                        <p:strVal val="visible"/>
                                      </p:to>
                                    </p:set>
                                  </p:childTnLst>
                                </p:cTn>
                              </p:par>
                            </p:childTnLst>
                          </p:cTn>
                        </p:par>
                        <p:par>
                          <p:cTn id="166" fill="hold">
                            <p:stCondLst>
                              <p:cond delay="22000"/>
                            </p:stCondLst>
                            <p:childTnLst>
                              <p:par>
                                <p:cTn id="167" presetID="1" presetClass="entr" presetSubtype="0" fill="hold" nodeType="afterEffect">
                                  <p:stCondLst>
                                    <p:cond delay="0"/>
                                  </p:stCondLst>
                                  <p:childTnLst>
                                    <p:set>
                                      <p:cBhvr>
                                        <p:cTn id="168" dur="1" fill="hold">
                                          <p:stCondLst>
                                            <p:cond delay="0"/>
                                          </p:stCondLst>
                                        </p:cTn>
                                        <p:tgtEl>
                                          <p:spTgt spid="70">
                                            <p:txEl>
                                              <p:pRg st="0" end="0"/>
                                            </p:txEl>
                                          </p:spTgt>
                                        </p:tgtEl>
                                        <p:attrNameLst>
                                          <p:attrName>style.visibility</p:attrName>
                                        </p:attrNameLst>
                                      </p:cBhvr>
                                      <p:to>
                                        <p:strVal val="visible"/>
                                      </p:to>
                                    </p:set>
                                  </p:childTnLst>
                                </p:cTn>
                              </p:par>
                            </p:childTnLst>
                          </p:cTn>
                        </p:par>
                        <p:par>
                          <p:cTn id="169" fill="hold">
                            <p:stCondLst>
                              <p:cond delay="22000"/>
                            </p:stCondLst>
                            <p:childTnLst>
                              <p:par>
                                <p:cTn id="170" presetID="1" presetClass="entr" presetSubtype="0" fill="hold" grpId="0" nodeType="afterEffect">
                                  <p:stCondLst>
                                    <p:cond delay="1000"/>
                                  </p:stCondLst>
                                  <p:childTnLst>
                                    <p:set>
                                      <p:cBhvr>
                                        <p:cTn id="171" dur="1" fill="hold">
                                          <p:stCondLst>
                                            <p:cond delay="0"/>
                                          </p:stCondLst>
                                        </p:cTn>
                                        <p:tgtEl>
                                          <p:spTgt spid="71"/>
                                        </p:tgtEl>
                                        <p:attrNameLst>
                                          <p:attrName>style.visibility</p:attrName>
                                        </p:attrNameLst>
                                      </p:cBhvr>
                                      <p:to>
                                        <p:strVal val="visible"/>
                                      </p:to>
                                    </p:set>
                                  </p:childTnLst>
                                </p:cTn>
                              </p:par>
                            </p:childTnLst>
                          </p:cTn>
                        </p:par>
                        <p:par>
                          <p:cTn id="172" fill="hold">
                            <p:stCondLst>
                              <p:cond delay="23000"/>
                            </p:stCondLst>
                            <p:childTnLst>
                              <p:par>
                                <p:cTn id="173" presetID="1" presetClass="entr" presetSubtype="0" fill="hold" nodeType="afterEffect">
                                  <p:stCondLst>
                                    <p:cond delay="0"/>
                                  </p:stCondLst>
                                  <p:childTnLst>
                                    <p:set>
                                      <p:cBhvr>
                                        <p:cTn id="174" dur="1" fill="hold">
                                          <p:stCondLst>
                                            <p:cond delay="0"/>
                                          </p:stCondLst>
                                        </p:cTn>
                                        <p:tgtEl>
                                          <p:spTgt spid="72">
                                            <p:txEl>
                                              <p:pRg st="0" end="0"/>
                                            </p:txEl>
                                          </p:spTgt>
                                        </p:tgtEl>
                                        <p:attrNameLst>
                                          <p:attrName>style.visibility</p:attrName>
                                        </p:attrNameLst>
                                      </p:cBhvr>
                                      <p:to>
                                        <p:strVal val="visible"/>
                                      </p:to>
                                    </p:set>
                                  </p:childTnLst>
                                </p:cTn>
                              </p:par>
                            </p:childTnLst>
                          </p:cTn>
                        </p:par>
                        <p:par>
                          <p:cTn id="175" fill="hold">
                            <p:stCondLst>
                              <p:cond delay="23000"/>
                            </p:stCondLst>
                            <p:childTnLst>
                              <p:par>
                                <p:cTn id="176" presetID="1" presetClass="entr" presetSubtype="0" fill="hold" grpId="0" nodeType="afterEffect">
                                  <p:stCondLst>
                                    <p:cond delay="1000"/>
                                  </p:stCondLst>
                                  <p:childTnLst>
                                    <p:set>
                                      <p:cBhvr>
                                        <p:cTn id="177" dur="1" fill="hold">
                                          <p:stCondLst>
                                            <p:cond delay="0"/>
                                          </p:stCondLst>
                                        </p:cTn>
                                        <p:tgtEl>
                                          <p:spTgt spid="73"/>
                                        </p:tgtEl>
                                        <p:attrNameLst>
                                          <p:attrName>style.visibility</p:attrName>
                                        </p:attrNameLst>
                                      </p:cBhvr>
                                      <p:to>
                                        <p:strVal val="visible"/>
                                      </p:to>
                                    </p:set>
                                  </p:childTnLst>
                                </p:cTn>
                              </p:par>
                            </p:childTnLst>
                          </p:cTn>
                        </p:par>
                        <p:par>
                          <p:cTn id="178" fill="hold">
                            <p:stCondLst>
                              <p:cond delay="24000"/>
                            </p:stCondLst>
                            <p:childTnLst>
                              <p:par>
                                <p:cTn id="179" presetID="1" presetClass="entr" presetSubtype="0" fill="hold" nodeType="afterEffect">
                                  <p:stCondLst>
                                    <p:cond delay="0"/>
                                  </p:stCondLst>
                                  <p:childTnLst>
                                    <p:set>
                                      <p:cBhvr>
                                        <p:cTn id="180" dur="1" fill="hold">
                                          <p:stCondLst>
                                            <p:cond delay="0"/>
                                          </p:stCondLst>
                                        </p:cTn>
                                        <p:tgtEl>
                                          <p:spTgt spid="74">
                                            <p:txEl>
                                              <p:pRg st="0" end="0"/>
                                            </p:txEl>
                                          </p:spTgt>
                                        </p:tgtEl>
                                        <p:attrNameLst>
                                          <p:attrName>style.visibility</p:attrName>
                                        </p:attrNameLst>
                                      </p:cBhvr>
                                      <p:to>
                                        <p:strVal val="visible"/>
                                      </p:to>
                                    </p:set>
                                  </p:childTnLst>
                                </p:cTn>
                              </p:par>
                            </p:childTnLst>
                          </p:cTn>
                        </p:par>
                        <p:par>
                          <p:cTn id="181" fill="hold">
                            <p:stCondLst>
                              <p:cond delay="24000"/>
                            </p:stCondLst>
                            <p:childTnLst>
                              <p:par>
                                <p:cTn id="182" presetID="1" presetClass="entr" presetSubtype="0" fill="hold" grpId="0" nodeType="afterEffect">
                                  <p:stCondLst>
                                    <p:cond delay="1000"/>
                                  </p:stCondLst>
                                  <p:childTnLst>
                                    <p:set>
                                      <p:cBhvr>
                                        <p:cTn id="183" dur="1" fill="hold">
                                          <p:stCondLst>
                                            <p:cond delay="0"/>
                                          </p:stCondLst>
                                        </p:cTn>
                                        <p:tgtEl>
                                          <p:spTgt spid="77"/>
                                        </p:tgtEl>
                                        <p:attrNameLst>
                                          <p:attrName>style.visibility</p:attrName>
                                        </p:attrNameLst>
                                      </p:cBhvr>
                                      <p:to>
                                        <p:strVal val="visible"/>
                                      </p:to>
                                    </p:set>
                                  </p:childTnLst>
                                </p:cTn>
                              </p:par>
                            </p:childTnLst>
                          </p:cTn>
                        </p:par>
                        <p:par>
                          <p:cTn id="184" fill="hold">
                            <p:stCondLst>
                              <p:cond delay="25000"/>
                            </p:stCondLst>
                            <p:childTnLst>
                              <p:par>
                                <p:cTn id="185" presetID="1" presetClass="entr" presetSubtype="0" fill="hold" nodeType="afterEffect">
                                  <p:stCondLst>
                                    <p:cond delay="0"/>
                                  </p:stCondLst>
                                  <p:childTnLst>
                                    <p:set>
                                      <p:cBhvr>
                                        <p:cTn id="186" dur="1" fill="hold">
                                          <p:stCondLst>
                                            <p:cond delay="0"/>
                                          </p:stCondLst>
                                        </p:cTn>
                                        <p:tgtEl>
                                          <p:spTgt spid="78">
                                            <p:txEl>
                                              <p:pRg st="0" end="0"/>
                                            </p:txEl>
                                          </p:spTgt>
                                        </p:tgtEl>
                                        <p:attrNameLst>
                                          <p:attrName>style.visibility</p:attrName>
                                        </p:attrNameLst>
                                      </p:cBhvr>
                                      <p:to>
                                        <p:strVal val="visible"/>
                                      </p:to>
                                    </p:set>
                                  </p:childTnLst>
                                </p:cTn>
                              </p:par>
                            </p:childTnLst>
                          </p:cTn>
                        </p:par>
                        <p:par>
                          <p:cTn id="187" fill="hold">
                            <p:stCondLst>
                              <p:cond delay="25000"/>
                            </p:stCondLst>
                            <p:childTnLst>
                              <p:par>
                                <p:cTn id="188" presetID="1" presetClass="entr" presetSubtype="0" fill="hold" grpId="0" nodeType="afterEffect">
                                  <p:stCondLst>
                                    <p:cond delay="1000"/>
                                  </p:stCondLst>
                                  <p:childTnLst>
                                    <p:set>
                                      <p:cBhvr>
                                        <p:cTn id="189" dur="1" fill="hold">
                                          <p:stCondLst>
                                            <p:cond delay="0"/>
                                          </p:stCondLst>
                                        </p:cTn>
                                        <p:tgtEl>
                                          <p:spTgt spid="81"/>
                                        </p:tgtEl>
                                        <p:attrNameLst>
                                          <p:attrName>style.visibility</p:attrName>
                                        </p:attrNameLst>
                                      </p:cBhvr>
                                      <p:to>
                                        <p:strVal val="visible"/>
                                      </p:to>
                                    </p:set>
                                  </p:childTnLst>
                                </p:cTn>
                              </p:par>
                            </p:childTnLst>
                          </p:cTn>
                        </p:par>
                        <p:par>
                          <p:cTn id="190" fill="hold">
                            <p:stCondLst>
                              <p:cond delay="26000"/>
                            </p:stCondLst>
                            <p:childTnLst>
                              <p:par>
                                <p:cTn id="191" presetID="1" presetClass="entr" presetSubtype="0" fill="hold" nodeType="afterEffect">
                                  <p:stCondLst>
                                    <p:cond delay="0"/>
                                  </p:stCondLst>
                                  <p:childTnLst>
                                    <p:set>
                                      <p:cBhvr>
                                        <p:cTn id="192" dur="1" fill="hold">
                                          <p:stCondLst>
                                            <p:cond delay="0"/>
                                          </p:stCondLst>
                                        </p:cTn>
                                        <p:tgtEl>
                                          <p:spTgt spid="82">
                                            <p:txEl>
                                              <p:pRg st="0" end="0"/>
                                            </p:txEl>
                                          </p:spTgt>
                                        </p:tgtEl>
                                        <p:attrNameLst>
                                          <p:attrName>style.visibility</p:attrName>
                                        </p:attrNameLst>
                                      </p:cBhvr>
                                      <p:to>
                                        <p:strVal val="visible"/>
                                      </p:to>
                                    </p:set>
                                  </p:childTnLst>
                                </p:cTn>
                              </p:par>
                            </p:childTnLst>
                          </p:cTn>
                        </p:par>
                        <p:par>
                          <p:cTn id="193" fill="hold">
                            <p:stCondLst>
                              <p:cond delay="26000"/>
                            </p:stCondLst>
                            <p:childTnLst>
                              <p:par>
                                <p:cTn id="194" presetID="1" presetClass="entr" presetSubtype="0" fill="hold" grpId="0" nodeType="afterEffect">
                                  <p:stCondLst>
                                    <p:cond delay="1000"/>
                                  </p:stCondLst>
                                  <p:childTnLst>
                                    <p:set>
                                      <p:cBhvr>
                                        <p:cTn id="195" dur="1" fill="hold">
                                          <p:stCondLst>
                                            <p:cond delay="0"/>
                                          </p:stCondLst>
                                        </p:cTn>
                                        <p:tgtEl>
                                          <p:spTgt spid="83"/>
                                        </p:tgtEl>
                                        <p:attrNameLst>
                                          <p:attrName>style.visibility</p:attrName>
                                        </p:attrNameLst>
                                      </p:cBhvr>
                                      <p:to>
                                        <p:strVal val="visible"/>
                                      </p:to>
                                    </p:set>
                                  </p:childTnLst>
                                </p:cTn>
                              </p:par>
                            </p:childTnLst>
                          </p:cTn>
                        </p:par>
                        <p:par>
                          <p:cTn id="196" fill="hold">
                            <p:stCondLst>
                              <p:cond delay="27000"/>
                            </p:stCondLst>
                            <p:childTnLst>
                              <p:par>
                                <p:cTn id="197" presetID="1" presetClass="entr" presetSubtype="0" fill="hold" nodeType="afterEffect">
                                  <p:stCondLst>
                                    <p:cond delay="0"/>
                                  </p:stCondLst>
                                  <p:childTnLst>
                                    <p:set>
                                      <p:cBhvr>
                                        <p:cTn id="198" dur="1" fill="hold">
                                          <p:stCondLst>
                                            <p:cond delay="0"/>
                                          </p:stCondLst>
                                        </p:cTn>
                                        <p:tgtEl>
                                          <p:spTgt spid="84">
                                            <p:txEl>
                                              <p:pRg st="0" end="0"/>
                                            </p:txEl>
                                          </p:spTgt>
                                        </p:tgtEl>
                                        <p:attrNameLst>
                                          <p:attrName>style.visibility</p:attrName>
                                        </p:attrNameLst>
                                      </p:cBhvr>
                                      <p:to>
                                        <p:strVal val="visible"/>
                                      </p:to>
                                    </p:set>
                                  </p:childTnLst>
                                </p:cTn>
                              </p:par>
                            </p:childTnLst>
                          </p:cTn>
                        </p:par>
                        <p:par>
                          <p:cTn id="199" fill="hold">
                            <p:stCondLst>
                              <p:cond delay="27000"/>
                            </p:stCondLst>
                            <p:childTnLst>
                              <p:par>
                                <p:cTn id="200" presetID="1" presetClass="entr" presetSubtype="0" fill="hold" grpId="0" nodeType="afterEffect">
                                  <p:stCondLst>
                                    <p:cond delay="1000"/>
                                  </p:stCondLst>
                                  <p:childTnLst>
                                    <p:set>
                                      <p:cBhvr>
                                        <p:cTn id="201" dur="1" fill="hold">
                                          <p:stCondLst>
                                            <p:cond delay="0"/>
                                          </p:stCondLst>
                                        </p:cTn>
                                        <p:tgtEl>
                                          <p:spTgt spid="85"/>
                                        </p:tgtEl>
                                        <p:attrNameLst>
                                          <p:attrName>style.visibility</p:attrName>
                                        </p:attrNameLst>
                                      </p:cBhvr>
                                      <p:to>
                                        <p:strVal val="visible"/>
                                      </p:to>
                                    </p:set>
                                  </p:childTnLst>
                                </p:cTn>
                              </p:par>
                            </p:childTnLst>
                          </p:cTn>
                        </p:par>
                        <p:par>
                          <p:cTn id="202" fill="hold">
                            <p:stCondLst>
                              <p:cond delay="28000"/>
                            </p:stCondLst>
                            <p:childTnLst>
                              <p:par>
                                <p:cTn id="203" presetID="1" presetClass="entr" presetSubtype="0" fill="hold" nodeType="afterEffect">
                                  <p:stCondLst>
                                    <p:cond delay="0"/>
                                  </p:stCondLst>
                                  <p:childTnLst>
                                    <p:set>
                                      <p:cBhvr>
                                        <p:cTn id="204" dur="1" fill="hold">
                                          <p:stCondLst>
                                            <p:cond delay="0"/>
                                          </p:stCondLst>
                                        </p:cTn>
                                        <p:tgtEl>
                                          <p:spTgt spid="86">
                                            <p:txEl>
                                              <p:pRg st="0" end="0"/>
                                            </p:txEl>
                                          </p:spTgt>
                                        </p:tgtEl>
                                        <p:attrNameLst>
                                          <p:attrName>style.visibility</p:attrName>
                                        </p:attrNameLst>
                                      </p:cBhvr>
                                      <p:to>
                                        <p:strVal val="visible"/>
                                      </p:to>
                                    </p:set>
                                  </p:childTnLst>
                                </p:cTn>
                              </p:par>
                            </p:childTnLst>
                          </p:cTn>
                        </p:par>
                        <p:par>
                          <p:cTn id="205" fill="hold">
                            <p:stCondLst>
                              <p:cond delay="28000"/>
                            </p:stCondLst>
                            <p:childTnLst>
                              <p:par>
                                <p:cTn id="206" presetID="1" presetClass="entr" presetSubtype="0" fill="hold" grpId="0" nodeType="afterEffect">
                                  <p:stCondLst>
                                    <p:cond delay="1000"/>
                                  </p:stCondLst>
                                  <p:childTnLst>
                                    <p:set>
                                      <p:cBhvr>
                                        <p:cTn id="207" dur="1" fill="hold">
                                          <p:stCondLst>
                                            <p:cond delay="0"/>
                                          </p:stCondLst>
                                        </p:cTn>
                                        <p:tgtEl>
                                          <p:spTgt spid="87"/>
                                        </p:tgtEl>
                                        <p:attrNameLst>
                                          <p:attrName>style.visibility</p:attrName>
                                        </p:attrNameLst>
                                      </p:cBhvr>
                                      <p:to>
                                        <p:strVal val="visible"/>
                                      </p:to>
                                    </p:set>
                                  </p:childTnLst>
                                </p:cTn>
                              </p:par>
                            </p:childTnLst>
                          </p:cTn>
                        </p:par>
                        <p:par>
                          <p:cTn id="208" fill="hold">
                            <p:stCondLst>
                              <p:cond delay="29000"/>
                            </p:stCondLst>
                            <p:childTnLst>
                              <p:par>
                                <p:cTn id="209" presetID="1" presetClass="entr" presetSubtype="0" fill="hold" nodeType="afterEffect">
                                  <p:stCondLst>
                                    <p:cond delay="0"/>
                                  </p:stCondLst>
                                  <p:childTnLst>
                                    <p:set>
                                      <p:cBhvr>
                                        <p:cTn id="210" dur="1" fill="hold">
                                          <p:stCondLst>
                                            <p:cond delay="0"/>
                                          </p:stCondLst>
                                        </p:cTn>
                                        <p:tgtEl>
                                          <p:spTgt spid="88">
                                            <p:txEl>
                                              <p:pRg st="0" end="0"/>
                                            </p:txEl>
                                          </p:spTgt>
                                        </p:tgtEl>
                                        <p:attrNameLst>
                                          <p:attrName>style.visibility</p:attrName>
                                        </p:attrNameLst>
                                      </p:cBhvr>
                                      <p:to>
                                        <p:strVal val="visible"/>
                                      </p:to>
                                    </p:set>
                                  </p:childTnLst>
                                </p:cTn>
                              </p:par>
                            </p:childTnLst>
                          </p:cTn>
                        </p:par>
                        <p:par>
                          <p:cTn id="211" fill="hold">
                            <p:stCondLst>
                              <p:cond delay="29000"/>
                            </p:stCondLst>
                            <p:childTnLst>
                              <p:par>
                                <p:cTn id="212" presetID="1" presetClass="mediacall" presetSubtype="0" fill="hold" nodeType="afterEffect">
                                  <p:stCondLst>
                                    <p:cond delay="0"/>
                                  </p:stCondLst>
                                  <p:childTnLst>
                                    <p:cmd type="call" cmd="playFrom(0.0)">
                                      <p:cBhvr>
                                        <p:cTn id="213" dur="24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9091">
                <p:cTn id="214" fill="hold" display="0">
                  <p:stCondLst>
                    <p:cond delay="indefinite"/>
                  </p:stCondLst>
                  <p:endCondLst>
                    <p:cond evt="onStopAudio" delay="0">
                      <p:tgtEl>
                        <p:sldTgt/>
                      </p:tgtEl>
                    </p:cond>
                  </p:endCondLst>
                </p:cTn>
                <p:tgtEl>
                  <p:spTgt spid="2"/>
                </p:tgtEl>
              </p:cMediaNode>
            </p:audio>
          </p:childTnLst>
        </p:cTn>
      </p:par>
    </p:tnLst>
    <p:bldLst>
      <p:bldP spid="4" grpId="0" animBg="1"/>
      <p:bldP spid="7" grpId="0" animBg="1"/>
      <p:bldP spid="8" grpId="0"/>
      <p:bldP spid="9" grpId="0" animBg="1"/>
      <p:bldP spid="13" grpId="0" animBg="1"/>
      <p:bldP spid="15" grpId="0" animBg="1"/>
      <p:bldP spid="17" grpId="0" animBg="1"/>
      <p:bldP spid="19" grpId="0" animBg="1"/>
      <p:bldP spid="21" grpId="0" animBg="1"/>
      <p:bldP spid="25" grpId="0" animBg="1"/>
      <p:bldP spid="27" grpId="0" animBg="1"/>
      <p:bldP spid="33" grpId="0" animBg="1"/>
      <p:bldP spid="35" grpId="0" animBg="1"/>
      <p:bldP spid="37" grpId="0" animBg="1"/>
      <p:bldP spid="39" grpId="0" animBg="1"/>
      <p:bldP spid="41" grpId="0" animBg="1"/>
      <p:bldP spid="43" grpId="0" animBg="1"/>
      <p:bldP spid="45" grpId="0" animBg="1"/>
      <p:bldP spid="47" grpId="0" animBg="1"/>
      <p:bldP spid="49" grpId="0" animBg="1"/>
      <p:bldP spid="51" grpId="0" animBg="1"/>
      <p:bldP spid="53" grpId="0" animBg="1"/>
      <p:bldP spid="55" grpId="0" animBg="1"/>
      <p:bldP spid="57" grpId="0" animBg="1"/>
      <p:bldP spid="59" grpId="0" animBg="1"/>
      <p:bldP spid="65" grpId="0" animBg="1"/>
      <p:bldP spid="69" grpId="0" animBg="1"/>
      <p:bldP spid="71" grpId="0" animBg="1"/>
      <p:bldP spid="73" grpId="0" animBg="1"/>
      <p:bldP spid="77" grpId="0" animBg="1"/>
      <p:bldP spid="81" grpId="0" animBg="1"/>
      <p:bldP spid="83" grpId="0" animBg="1"/>
      <p:bldP spid="85" grpId="0" animBg="1"/>
      <p:bldP spid="8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useBgFill="1">
        <p:nvSpPr>
          <p:cNvPr id="2" name="Title 1"/>
          <p:cNvSpPr>
            <a:spLocks noGrp="1"/>
          </p:cNvSpPr>
          <p:nvPr>
            <p:ph type="ctrTitle"/>
          </p:nvPr>
        </p:nvSpPr>
        <p:spPr>
          <a:xfrm>
            <a:off x="6311705" y="281353"/>
            <a:ext cx="5711483" cy="1392701"/>
          </a:xfrm>
        </p:spPr>
        <p:txBody>
          <a:bodyPr>
            <a:noAutofit/>
          </a:bodyPr>
          <a:lstStyle/>
          <a:p>
            <a:r>
              <a:rPr lang="en-US" sz="8800" b="1" dirty="0" err="1" smtClean="0">
                <a:solidFill>
                  <a:schemeClr val="bg1"/>
                </a:solidFill>
              </a:rPr>
              <a:t>Hoạt</a:t>
            </a:r>
            <a:r>
              <a:rPr lang="en-US" sz="8800" b="1" dirty="0" smtClean="0">
                <a:solidFill>
                  <a:schemeClr val="bg1"/>
                </a:solidFill>
              </a:rPr>
              <a:t> </a:t>
            </a:r>
            <a:r>
              <a:rPr lang="en-US" sz="8800" b="1" dirty="0" err="1" smtClean="0">
                <a:solidFill>
                  <a:schemeClr val="bg1"/>
                </a:solidFill>
              </a:rPr>
              <a:t>động</a:t>
            </a:r>
            <a:r>
              <a:rPr lang="en-US" sz="8800" b="1" dirty="0" smtClean="0">
                <a:solidFill>
                  <a:schemeClr val="bg1"/>
                </a:solidFill>
              </a:rPr>
              <a:t> 7</a:t>
            </a:r>
            <a:endParaRPr lang="en-US" sz="8800" b="1" dirty="0">
              <a:solidFill>
                <a:schemeClr val="bg1"/>
              </a:solidFill>
            </a:endParaRPr>
          </a:p>
        </p:txBody>
      </p:sp>
      <p:sp useBgFill="1">
        <p:nvSpPr>
          <p:cNvPr id="3" name="Subtitle 2"/>
          <p:cNvSpPr>
            <a:spLocks noGrp="1"/>
          </p:cNvSpPr>
          <p:nvPr>
            <p:ph type="subTitle" idx="1"/>
          </p:nvPr>
        </p:nvSpPr>
        <p:spPr>
          <a:xfrm>
            <a:off x="6918959" y="1674054"/>
            <a:ext cx="4496973" cy="1125417"/>
          </a:xfrm>
        </p:spPr>
        <p:txBody>
          <a:bodyPr>
            <a:normAutofit/>
          </a:bodyPr>
          <a:lstStyle/>
          <a:p>
            <a:r>
              <a:rPr lang="en-US" sz="3200" dirty="0" err="1" smtClean="0">
                <a:solidFill>
                  <a:schemeClr val="accent4">
                    <a:lumMod val="60000"/>
                    <a:lumOff val="40000"/>
                  </a:schemeClr>
                </a:solidFill>
              </a:rPr>
              <a:t>Thể</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hiện</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quan</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điểm</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sống</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của</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bản</a:t>
            </a:r>
            <a:r>
              <a:rPr lang="en-US" sz="3200" dirty="0" smtClean="0">
                <a:solidFill>
                  <a:schemeClr val="accent4">
                    <a:lumMod val="60000"/>
                    <a:lumOff val="40000"/>
                  </a:schemeClr>
                </a:solidFill>
              </a:rPr>
              <a:t> </a:t>
            </a:r>
            <a:r>
              <a:rPr lang="en-US" sz="3200" dirty="0" err="1" smtClean="0">
                <a:solidFill>
                  <a:schemeClr val="accent4">
                    <a:lumMod val="60000"/>
                    <a:lumOff val="40000"/>
                  </a:schemeClr>
                </a:solidFill>
              </a:rPr>
              <a:t>thân</a:t>
            </a:r>
            <a:endParaRPr lang="en-US" sz="3200" dirty="0">
              <a:solidFill>
                <a:schemeClr val="accent4">
                  <a:lumMod val="60000"/>
                  <a:lumOff val="40000"/>
                </a:schemeClr>
              </a:solidFill>
            </a:endParaRPr>
          </a:p>
        </p:txBody>
      </p:sp>
    </p:spTree>
    <p:extLst>
      <p:ext uri="{BB962C8B-B14F-4D97-AF65-F5344CB8AC3E}">
        <p14:creationId xmlns:p14="http://schemas.microsoft.com/office/powerpoint/2010/main" val="1091443309"/>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10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pPr algn="ctr"/>
            <a:r>
              <a:rPr lang="en-US" dirty="0" err="1" smtClean="0">
                <a:solidFill>
                  <a:srgbClr val="002060"/>
                </a:solidFill>
              </a:rPr>
              <a:t>Một</a:t>
            </a:r>
            <a:r>
              <a:rPr lang="en-US" dirty="0" smtClean="0">
                <a:solidFill>
                  <a:srgbClr val="002060"/>
                </a:solidFill>
              </a:rPr>
              <a:t> </a:t>
            </a:r>
            <a:r>
              <a:rPr lang="en-US" dirty="0" err="1" smtClean="0">
                <a:solidFill>
                  <a:srgbClr val="002060"/>
                </a:solidFill>
              </a:rPr>
              <a:t>số</a:t>
            </a:r>
            <a:r>
              <a:rPr lang="en-US" dirty="0" smtClean="0">
                <a:solidFill>
                  <a:srgbClr val="002060"/>
                </a:solidFill>
              </a:rPr>
              <a:t> </a:t>
            </a:r>
            <a:r>
              <a:rPr lang="en-US" dirty="0" err="1" smtClean="0">
                <a:solidFill>
                  <a:srgbClr val="002060"/>
                </a:solidFill>
              </a:rPr>
              <a:t>quan</a:t>
            </a:r>
            <a:r>
              <a:rPr lang="en-US" dirty="0" smtClean="0">
                <a:solidFill>
                  <a:srgbClr val="002060"/>
                </a:solidFill>
              </a:rPr>
              <a:t> </a:t>
            </a:r>
            <a:r>
              <a:rPr lang="en-US" dirty="0" err="1" smtClean="0">
                <a:solidFill>
                  <a:srgbClr val="002060"/>
                </a:solidFill>
              </a:rPr>
              <a:t>điểm</a:t>
            </a:r>
            <a:r>
              <a:rPr lang="en-US" dirty="0" smtClean="0">
                <a:solidFill>
                  <a:srgbClr val="002060"/>
                </a:solidFill>
              </a:rPr>
              <a:t> </a:t>
            </a:r>
            <a:r>
              <a:rPr lang="en-US" dirty="0" err="1" smtClean="0">
                <a:solidFill>
                  <a:srgbClr val="002060"/>
                </a:solidFill>
              </a:rPr>
              <a:t>sống</a:t>
            </a:r>
            <a:r>
              <a:rPr lang="en-US" dirty="0" smtClean="0">
                <a:solidFill>
                  <a:srgbClr val="002060"/>
                </a:solidFill>
              </a:rPr>
              <a:t> </a:t>
            </a:r>
            <a:r>
              <a:rPr lang="en-US" dirty="0" err="1" smtClean="0">
                <a:solidFill>
                  <a:srgbClr val="002060"/>
                </a:solidFill>
              </a:rPr>
              <a:t>tích</a:t>
            </a:r>
            <a:r>
              <a:rPr lang="en-US" dirty="0" smtClean="0">
                <a:solidFill>
                  <a:srgbClr val="002060"/>
                </a:solidFill>
              </a:rPr>
              <a:t> </a:t>
            </a:r>
            <a:r>
              <a:rPr lang="en-US" dirty="0" err="1" smtClean="0">
                <a:solidFill>
                  <a:srgbClr val="002060"/>
                </a:solidFill>
              </a:rPr>
              <a:t>cực</a:t>
            </a:r>
            <a:endParaRPr lang="en-US" dirty="0">
              <a:solidFill>
                <a:srgbClr val="002060"/>
              </a:solidFill>
            </a:endParaRPr>
          </a:p>
        </p:txBody>
      </p:sp>
      <p:sp>
        <p:nvSpPr>
          <p:cNvPr id="4" name="Freeform 3"/>
          <p:cNvSpPr/>
          <p:nvPr/>
        </p:nvSpPr>
        <p:spPr>
          <a:xfrm>
            <a:off x="492369" y="1800665"/>
            <a:ext cx="4378119" cy="3151163"/>
          </a:xfrm>
          <a:custGeom>
            <a:avLst/>
            <a:gdLst>
              <a:gd name="connsiteX0" fmla="*/ 534573 w 4378119"/>
              <a:gd name="connsiteY0" fmla="*/ 568742 h 2256865"/>
              <a:gd name="connsiteX1" fmla="*/ 647114 w 4378119"/>
              <a:gd name="connsiteY1" fmla="*/ 442133 h 2256865"/>
              <a:gd name="connsiteX2" fmla="*/ 731520 w 4378119"/>
              <a:gd name="connsiteY2" fmla="*/ 385862 h 2256865"/>
              <a:gd name="connsiteX3" fmla="*/ 787791 w 4378119"/>
              <a:gd name="connsiteY3" fmla="*/ 357727 h 2256865"/>
              <a:gd name="connsiteX4" fmla="*/ 844062 w 4378119"/>
              <a:gd name="connsiteY4" fmla="*/ 315524 h 2256865"/>
              <a:gd name="connsiteX5" fmla="*/ 956603 w 4378119"/>
              <a:gd name="connsiteY5" fmla="*/ 273321 h 2256865"/>
              <a:gd name="connsiteX6" fmla="*/ 1083213 w 4378119"/>
              <a:gd name="connsiteY6" fmla="*/ 217050 h 2256865"/>
              <a:gd name="connsiteX7" fmla="*/ 1167619 w 4378119"/>
              <a:gd name="connsiteY7" fmla="*/ 202982 h 2256865"/>
              <a:gd name="connsiteX8" fmla="*/ 1294228 w 4378119"/>
              <a:gd name="connsiteY8" fmla="*/ 174847 h 2256865"/>
              <a:gd name="connsiteX9" fmla="*/ 1927274 w 4378119"/>
              <a:gd name="connsiteY9" fmla="*/ 160779 h 2256865"/>
              <a:gd name="connsiteX10" fmla="*/ 2166425 w 4378119"/>
              <a:gd name="connsiteY10" fmla="*/ 90441 h 2256865"/>
              <a:gd name="connsiteX11" fmla="*/ 2335237 w 4378119"/>
              <a:gd name="connsiteY11" fmla="*/ 76373 h 2256865"/>
              <a:gd name="connsiteX12" fmla="*/ 2841674 w 4378119"/>
              <a:gd name="connsiteY12" fmla="*/ 90441 h 2256865"/>
              <a:gd name="connsiteX13" fmla="*/ 2926080 w 4378119"/>
              <a:gd name="connsiteY13" fmla="*/ 132644 h 2256865"/>
              <a:gd name="connsiteX14" fmla="*/ 3108960 w 4378119"/>
              <a:gd name="connsiteY14" fmla="*/ 118576 h 2256865"/>
              <a:gd name="connsiteX15" fmla="*/ 3165231 w 4378119"/>
              <a:gd name="connsiteY15" fmla="*/ 104509 h 2256865"/>
              <a:gd name="connsiteX16" fmla="*/ 3291840 w 4378119"/>
              <a:gd name="connsiteY16" fmla="*/ 48238 h 2256865"/>
              <a:gd name="connsiteX17" fmla="*/ 3390314 w 4378119"/>
              <a:gd name="connsiteY17" fmla="*/ 34170 h 2256865"/>
              <a:gd name="connsiteX18" fmla="*/ 3446585 w 4378119"/>
              <a:gd name="connsiteY18" fmla="*/ 6035 h 2256865"/>
              <a:gd name="connsiteX19" fmla="*/ 3882683 w 4378119"/>
              <a:gd name="connsiteY19" fmla="*/ 76373 h 2256865"/>
              <a:gd name="connsiteX20" fmla="*/ 3910819 w 4378119"/>
              <a:gd name="connsiteY20" fmla="*/ 118576 h 2256865"/>
              <a:gd name="connsiteX21" fmla="*/ 3981157 w 4378119"/>
              <a:gd name="connsiteY21" fmla="*/ 202982 h 2256865"/>
              <a:gd name="connsiteX22" fmla="*/ 4037428 w 4378119"/>
              <a:gd name="connsiteY22" fmla="*/ 315524 h 2256865"/>
              <a:gd name="connsiteX23" fmla="*/ 4079631 w 4378119"/>
              <a:gd name="connsiteY23" fmla="*/ 442133 h 2256865"/>
              <a:gd name="connsiteX24" fmla="*/ 4093699 w 4378119"/>
              <a:gd name="connsiteY24" fmla="*/ 512472 h 2256865"/>
              <a:gd name="connsiteX25" fmla="*/ 4135902 w 4378119"/>
              <a:gd name="connsiteY25" fmla="*/ 526539 h 2256865"/>
              <a:gd name="connsiteX26" fmla="*/ 4164037 w 4378119"/>
              <a:gd name="connsiteY26" fmla="*/ 554675 h 2256865"/>
              <a:gd name="connsiteX27" fmla="*/ 4192173 w 4378119"/>
              <a:gd name="connsiteY27" fmla="*/ 596878 h 2256865"/>
              <a:gd name="connsiteX28" fmla="*/ 4276579 w 4378119"/>
              <a:gd name="connsiteY28" fmla="*/ 681284 h 2256865"/>
              <a:gd name="connsiteX29" fmla="*/ 4346917 w 4378119"/>
              <a:gd name="connsiteY29" fmla="*/ 878232 h 2256865"/>
              <a:gd name="connsiteX30" fmla="*/ 4375053 w 4378119"/>
              <a:gd name="connsiteY30" fmla="*/ 1004841 h 2256865"/>
              <a:gd name="connsiteX31" fmla="*/ 4318782 w 4378119"/>
              <a:gd name="connsiteY31" fmla="*/ 1300262 h 2256865"/>
              <a:gd name="connsiteX32" fmla="*/ 4248443 w 4378119"/>
              <a:gd name="connsiteY32" fmla="*/ 1356533 h 2256865"/>
              <a:gd name="connsiteX33" fmla="*/ 4093699 w 4378119"/>
              <a:gd name="connsiteY33" fmla="*/ 1483142 h 2256865"/>
              <a:gd name="connsiteX34" fmla="*/ 4023360 w 4378119"/>
              <a:gd name="connsiteY34" fmla="*/ 1539413 h 2256865"/>
              <a:gd name="connsiteX35" fmla="*/ 3967089 w 4378119"/>
              <a:gd name="connsiteY35" fmla="*/ 1595684 h 2256865"/>
              <a:gd name="connsiteX36" fmla="*/ 3882683 w 4378119"/>
              <a:gd name="connsiteY36" fmla="*/ 1637887 h 2256865"/>
              <a:gd name="connsiteX37" fmla="*/ 3854548 w 4378119"/>
              <a:gd name="connsiteY37" fmla="*/ 1694158 h 2256865"/>
              <a:gd name="connsiteX38" fmla="*/ 3812345 w 4378119"/>
              <a:gd name="connsiteY38" fmla="*/ 1722293 h 2256865"/>
              <a:gd name="connsiteX39" fmla="*/ 3671668 w 4378119"/>
              <a:gd name="connsiteY39" fmla="*/ 1792632 h 2256865"/>
              <a:gd name="connsiteX40" fmla="*/ 3629465 w 4378119"/>
              <a:gd name="connsiteY40" fmla="*/ 1806699 h 2256865"/>
              <a:gd name="connsiteX41" fmla="*/ 3235569 w 4378119"/>
              <a:gd name="connsiteY41" fmla="*/ 1877038 h 2256865"/>
              <a:gd name="connsiteX42" fmla="*/ 2855742 w 4378119"/>
              <a:gd name="connsiteY42" fmla="*/ 1961444 h 2256865"/>
              <a:gd name="connsiteX43" fmla="*/ 2771336 w 4378119"/>
              <a:gd name="connsiteY43" fmla="*/ 1989579 h 2256865"/>
              <a:gd name="connsiteX44" fmla="*/ 2686929 w 4378119"/>
              <a:gd name="connsiteY44" fmla="*/ 2017715 h 2256865"/>
              <a:gd name="connsiteX45" fmla="*/ 2574388 w 4378119"/>
              <a:gd name="connsiteY45" fmla="*/ 2073985 h 2256865"/>
              <a:gd name="connsiteX46" fmla="*/ 2532185 w 4378119"/>
              <a:gd name="connsiteY46" fmla="*/ 2088053 h 2256865"/>
              <a:gd name="connsiteX47" fmla="*/ 2391508 w 4378119"/>
              <a:gd name="connsiteY47" fmla="*/ 2158392 h 2256865"/>
              <a:gd name="connsiteX48" fmla="*/ 2278966 w 4378119"/>
              <a:gd name="connsiteY48" fmla="*/ 2186527 h 2256865"/>
              <a:gd name="connsiteX49" fmla="*/ 2166425 w 4378119"/>
              <a:gd name="connsiteY49" fmla="*/ 2228730 h 2256865"/>
              <a:gd name="connsiteX50" fmla="*/ 1955409 w 4378119"/>
              <a:gd name="connsiteY50" fmla="*/ 2242798 h 2256865"/>
              <a:gd name="connsiteX51" fmla="*/ 1547446 w 4378119"/>
              <a:gd name="connsiteY51" fmla="*/ 2256865 h 2256865"/>
              <a:gd name="connsiteX52" fmla="*/ 1195754 w 4378119"/>
              <a:gd name="connsiteY52" fmla="*/ 2200595 h 2256865"/>
              <a:gd name="connsiteX53" fmla="*/ 1139483 w 4378119"/>
              <a:gd name="connsiteY53" fmla="*/ 2186527 h 2256865"/>
              <a:gd name="connsiteX54" fmla="*/ 1069145 w 4378119"/>
              <a:gd name="connsiteY54" fmla="*/ 2144324 h 2256865"/>
              <a:gd name="connsiteX55" fmla="*/ 928468 w 4378119"/>
              <a:gd name="connsiteY55" fmla="*/ 2102121 h 2256865"/>
              <a:gd name="connsiteX56" fmla="*/ 661182 w 4378119"/>
              <a:gd name="connsiteY56" fmla="*/ 1933309 h 2256865"/>
              <a:gd name="connsiteX57" fmla="*/ 618979 w 4378119"/>
              <a:gd name="connsiteY57" fmla="*/ 1919241 h 2256865"/>
              <a:gd name="connsiteX58" fmla="*/ 422031 w 4378119"/>
              <a:gd name="connsiteY58" fmla="*/ 1834835 h 2256865"/>
              <a:gd name="connsiteX59" fmla="*/ 337625 w 4378119"/>
              <a:gd name="connsiteY59" fmla="*/ 1806699 h 2256865"/>
              <a:gd name="connsiteX60" fmla="*/ 239151 w 4378119"/>
              <a:gd name="connsiteY60" fmla="*/ 1736361 h 2256865"/>
              <a:gd name="connsiteX61" fmla="*/ 182880 w 4378119"/>
              <a:gd name="connsiteY61" fmla="*/ 1680090 h 2256865"/>
              <a:gd name="connsiteX62" fmla="*/ 112542 w 4378119"/>
              <a:gd name="connsiteY62" fmla="*/ 1595684 h 2256865"/>
              <a:gd name="connsiteX63" fmla="*/ 28136 w 4378119"/>
              <a:gd name="connsiteY63" fmla="*/ 1455007 h 2256865"/>
              <a:gd name="connsiteX64" fmla="*/ 0 w 4378119"/>
              <a:gd name="connsiteY64" fmla="*/ 1412804 h 2256865"/>
              <a:gd name="connsiteX65" fmla="*/ 14068 w 4378119"/>
              <a:gd name="connsiteY65" fmla="*/ 1145518 h 2256865"/>
              <a:gd name="connsiteX66" fmla="*/ 98474 w 4378119"/>
              <a:gd name="connsiteY66" fmla="*/ 1032976 h 2256865"/>
              <a:gd name="connsiteX67" fmla="*/ 168813 w 4378119"/>
              <a:gd name="connsiteY67" fmla="*/ 934502 h 2256865"/>
              <a:gd name="connsiteX68" fmla="*/ 225083 w 4378119"/>
              <a:gd name="connsiteY68" fmla="*/ 892299 h 2256865"/>
              <a:gd name="connsiteX69" fmla="*/ 281354 w 4378119"/>
              <a:gd name="connsiteY69" fmla="*/ 821961 h 2256865"/>
              <a:gd name="connsiteX70" fmla="*/ 323557 w 4378119"/>
              <a:gd name="connsiteY70" fmla="*/ 793825 h 2256865"/>
              <a:gd name="connsiteX71" fmla="*/ 450166 w 4378119"/>
              <a:gd name="connsiteY71" fmla="*/ 723487 h 2256865"/>
              <a:gd name="connsiteX72" fmla="*/ 478302 w 4378119"/>
              <a:gd name="connsiteY72" fmla="*/ 695352 h 2256865"/>
              <a:gd name="connsiteX73" fmla="*/ 534573 w 4378119"/>
              <a:gd name="connsiteY73" fmla="*/ 667216 h 2256865"/>
              <a:gd name="connsiteX74" fmla="*/ 604911 w 4378119"/>
              <a:gd name="connsiteY74" fmla="*/ 568742 h 2256865"/>
              <a:gd name="connsiteX75" fmla="*/ 633046 w 4378119"/>
              <a:gd name="connsiteY75" fmla="*/ 470269 h 2256865"/>
              <a:gd name="connsiteX76" fmla="*/ 661182 w 4378119"/>
              <a:gd name="connsiteY76" fmla="*/ 442133 h 2256865"/>
              <a:gd name="connsiteX77" fmla="*/ 689317 w 4378119"/>
              <a:gd name="connsiteY77" fmla="*/ 399930 h 2256865"/>
              <a:gd name="connsiteX78" fmla="*/ 731520 w 4378119"/>
              <a:gd name="connsiteY78" fmla="*/ 371795 h 2256865"/>
              <a:gd name="connsiteX79" fmla="*/ 773723 w 4378119"/>
              <a:gd name="connsiteY79" fmla="*/ 357727 h 2256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4378119" h="2256865">
                <a:moveTo>
                  <a:pt x="534573" y="568742"/>
                </a:moveTo>
                <a:cubicBezTo>
                  <a:pt x="557286" y="540350"/>
                  <a:pt x="613898" y="464277"/>
                  <a:pt x="647114" y="442133"/>
                </a:cubicBezTo>
                <a:cubicBezTo>
                  <a:pt x="675249" y="423376"/>
                  <a:pt x="701275" y="400984"/>
                  <a:pt x="731520" y="385862"/>
                </a:cubicBezTo>
                <a:cubicBezTo>
                  <a:pt x="750277" y="376484"/>
                  <a:pt x="770008" y="368841"/>
                  <a:pt x="787791" y="357727"/>
                </a:cubicBezTo>
                <a:cubicBezTo>
                  <a:pt x="807673" y="345301"/>
                  <a:pt x="823091" y="326009"/>
                  <a:pt x="844062" y="315524"/>
                </a:cubicBezTo>
                <a:cubicBezTo>
                  <a:pt x="879897" y="297607"/>
                  <a:pt x="919089" y="287389"/>
                  <a:pt x="956603" y="273321"/>
                </a:cubicBezTo>
                <a:cubicBezTo>
                  <a:pt x="1005792" y="224132"/>
                  <a:pt x="979930" y="240884"/>
                  <a:pt x="1083213" y="217050"/>
                </a:cubicBezTo>
                <a:cubicBezTo>
                  <a:pt x="1111006" y="210636"/>
                  <a:pt x="1139649" y="208576"/>
                  <a:pt x="1167619" y="202982"/>
                </a:cubicBezTo>
                <a:cubicBezTo>
                  <a:pt x="1199709" y="196564"/>
                  <a:pt x="1263523" y="176075"/>
                  <a:pt x="1294228" y="174847"/>
                </a:cubicBezTo>
                <a:cubicBezTo>
                  <a:pt x="1505127" y="166411"/>
                  <a:pt x="1716259" y="165468"/>
                  <a:pt x="1927274" y="160779"/>
                </a:cubicBezTo>
                <a:cubicBezTo>
                  <a:pt x="1971155" y="146152"/>
                  <a:pt x="2114522" y="94766"/>
                  <a:pt x="2166425" y="90441"/>
                </a:cubicBezTo>
                <a:lnTo>
                  <a:pt x="2335237" y="76373"/>
                </a:lnTo>
                <a:cubicBezTo>
                  <a:pt x="2504049" y="81062"/>
                  <a:pt x="2673557" y="74430"/>
                  <a:pt x="2841674" y="90441"/>
                </a:cubicBezTo>
                <a:cubicBezTo>
                  <a:pt x="2872989" y="93423"/>
                  <a:pt x="2894797" y="129351"/>
                  <a:pt x="2926080" y="132644"/>
                </a:cubicBezTo>
                <a:cubicBezTo>
                  <a:pt x="2986884" y="139044"/>
                  <a:pt x="3048000" y="123265"/>
                  <a:pt x="3108960" y="118576"/>
                </a:cubicBezTo>
                <a:cubicBezTo>
                  <a:pt x="3127717" y="113887"/>
                  <a:pt x="3147185" y="111450"/>
                  <a:pt x="3165231" y="104509"/>
                </a:cubicBezTo>
                <a:cubicBezTo>
                  <a:pt x="3208336" y="87930"/>
                  <a:pt x="3247759" y="62013"/>
                  <a:pt x="3291840" y="48238"/>
                </a:cubicBezTo>
                <a:cubicBezTo>
                  <a:pt x="3323489" y="38348"/>
                  <a:pt x="3357489" y="38859"/>
                  <a:pt x="3390314" y="34170"/>
                </a:cubicBezTo>
                <a:cubicBezTo>
                  <a:pt x="3409071" y="24792"/>
                  <a:pt x="3425630" y="6841"/>
                  <a:pt x="3446585" y="6035"/>
                </a:cubicBezTo>
                <a:cubicBezTo>
                  <a:pt x="3740413" y="-5266"/>
                  <a:pt x="3689342" y="-9557"/>
                  <a:pt x="3882683" y="76373"/>
                </a:cubicBezTo>
                <a:cubicBezTo>
                  <a:pt x="3892062" y="90441"/>
                  <a:pt x="3900257" y="105374"/>
                  <a:pt x="3910819" y="118576"/>
                </a:cubicBezTo>
                <a:cubicBezTo>
                  <a:pt x="3956323" y="175456"/>
                  <a:pt x="3929599" y="114597"/>
                  <a:pt x="3981157" y="202982"/>
                </a:cubicBezTo>
                <a:cubicBezTo>
                  <a:pt x="4002290" y="239211"/>
                  <a:pt x="4018671" y="278010"/>
                  <a:pt x="4037428" y="315524"/>
                </a:cubicBezTo>
                <a:cubicBezTo>
                  <a:pt x="4077746" y="517106"/>
                  <a:pt x="4021388" y="267402"/>
                  <a:pt x="4079631" y="442133"/>
                </a:cubicBezTo>
                <a:cubicBezTo>
                  <a:pt x="4087192" y="464817"/>
                  <a:pt x="4080436" y="492577"/>
                  <a:pt x="4093699" y="512472"/>
                </a:cubicBezTo>
                <a:cubicBezTo>
                  <a:pt x="4101924" y="524810"/>
                  <a:pt x="4121834" y="521850"/>
                  <a:pt x="4135902" y="526539"/>
                </a:cubicBezTo>
                <a:cubicBezTo>
                  <a:pt x="4145280" y="535918"/>
                  <a:pt x="4155752" y="544318"/>
                  <a:pt x="4164037" y="554675"/>
                </a:cubicBezTo>
                <a:cubicBezTo>
                  <a:pt x="4174599" y="567877"/>
                  <a:pt x="4180940" y="584241"/>
                  <a:pt x="4192173" y="596878"/>
                </a:cubicBezTo>
                <a:cubicBezTo>
                  <a:pt x="4218608" y="626617"/>
                  <a:pt x="4276579" y="681284"/>
                  <a:pt x="4276579" y="681284"/>
                </a:cubicBezTo>
                <a:cubicBezTo>
                  <a:pt x="4298445" y="735949"/>
                  <a:pt x="4336879" y="828041"/>
                  <a:pt x="4346917" y="878232"/>
                </a:cubicBezTo>
                <a:cubicBezTo>
                  <a:pt x="4364777" y="967529"/>
                  <a:pt x="4355186" y="925374"/>
                  <a:pt x="4375053" y="1004841"/>
                </a:cubicBezTo>
                <a:cubicBezTo>
                  <a:pt x="4354723" y="1370774"/>
                  <a:pt x="4421975" y="1176431"/>
                  <a:pt x="4318782" y="1300262"/>
                </a:cubicBezTo>
                <a:cubicBezTo>
                  <a:pt x="4269834" y="1358999"/>
                  <a:pt x="4317724" y="1333439"/>
                  <a:pt x="4248443" y="1356533"/>
                </a:cubicBezTo>
                <a:cubicBezTo>
                  <a:pt x="4181244" y="1423735"/>
                  <a:pt x="4235854" y="1371449"/>
                  <a:pt x="4093699" y="1483142"/>
                </a:cubicBezTo>
                <a:cubicBezTo>
                  <a:pt x="4070089" y="1501693"/>
                  <a:pt x="4044592" y="1518181"/>
                  <a:pt x="4023360" y="1539413"/>
                </a:cubicBezTo>
                <a:cubicBezTo>
                  <a:pt x="4004603" y="1558170"/>
                  <a:pt x="3988820" y="1580472"/>
                  <a:pt x="3967089" y="1595684"/>
                </a:cubicBezTo>
                <a:cubicBezTo>
                  <a:pt x="3941319" y="1613723"/>
                  <a:pt x="3910818" y="1623819"/>
                  <a:pt x="3882683" y="1637887"/>
                </a:cubicBezTo>
                <a:cubicBezTo>
                  <a:pt x="3873305" y="1656644"/>
                  <a:pt x="3867973" y="1678048"/>
                  <a:pt x="3854548" y="1694158"/>
                </a:cubicBezTo>
                <a:cubicBezTo>
                  <a:pt x="3843724" y="1707146"/>
                  <a:pt x="3827231" y="1714277"/>
                  <a:pt x="3812345" y="1722293"/>
                </a:cubicBezTo>
                <a:cubicBezTo>
                  <a:pt x="3766184" y="1747149"/>
                  <a:pt x="3719270" y="1770662"/>
                  <a:pt x="3671668" y="1792632"/>
                </a:cubicBezTo>
                <a:cubicBezTo>
                  <a:pt x="3658204" y="1798846"/>
                  <a:pt x="3644023" y="1803881"/>
                  <a:pt x="3629465" y="1806699"/>
                </a:cubicBezTo>
                <a:cubicBezTo>
                  <a:pt x="3498519" y="1832043"/>
                  <a:pt x="3363813" y="1840397"/>
                  <a:pt x="3235569" y="1877038"/>
                </a:cubicBezTo>
                <a:cubicBezTo>
                  <a:pt x="2982206" y="1949427"/>
                  <a:pt x="3346872" y="1848107"/>
                  <a:pt x="2855742" y="1961444"/>
                </a:cubicBezTo>
                <a:cubicBezTo>
                  <a:pt x="2826844" y="1968113"/>
                  <a:pt x="2799471" y="1980201"/>
                  <a:pt x="2771336" y="1989579"/>
                </a:cubicBezTo>
                <a:cubicBezTo>
                  <a:pt x="2743200" y="1998958"/>
                  <a:pt x="2713456" y="2004452"/>
                  <a:pt x="2686929" y="2017715"/>
                </a:cubicBezTo>
                <a:cubicBezTo>
                  <a:pt x="2649415" y="2036472"/>
                  <a:pt x="2612570" y="2056630"/>
                  <a:pt x="2574388" y="2073985"/>
                </a:cubicBezTo>
                <a:cubicBezTo>
                  <a:pt x="2560888" y="2080121"/>
                  <a:pt x="2545649" y="2081839"/>
                  <a:pt x="2532185" y="2088053"/>
                </a:cubicBezTo>
                <a:cubicBezTo>
                  <a:pt x="2484583" y="2110023"/>
                  <a:pt x="2442370" y="2145677"/>
                  <a:pt x="2391508" y="2158392"/>
                </a:cubicBezTo>
                <a:cubicBezTo>
                  <a:pt x="2353994" y="2167770"/>
                  <a:pt x="2315172" y="2172950"/>
                  <a:pt x="2278966" y="2186527"/>
                </a:cubicBezTo>
                <a:cubicBezTo>
                  <a:pt x="2241452" y="2200595"/>
                  <a:pt x="2205897" y="2221865"/>
                  <a:pt x="2166425" y="2228730"/>
                </a:cubicBezTo>
                <a:cubicBezTo>
                  <a:pt x="2096973" y="2240809"/>
                  <a:pt x="2025831" y="2239597"/>
                  <a:pt x="1955409" y="2242798"/>
                </a:cubicBezTo>
                <a:cubicBezTo>
                  <a:pt x="1819481" y="2248976"/>
                  <a:pt x="1683434" y="2252176"/>
                  <a:pt x="1547446" y="2256865"/>
                </a:cubicBezTo>
                <a:lnTo>
                  <a:pt x="1195754" y="2200595"/>
                </a:lnTo>
                <a:cubicBezTo>
                  <a:pt x="1176701" y="2197310"/>
                  <a:pt x="1157151" y="2194379"/>
                  <a:pt x="1139483" y="2186527"/>
                </a:cubicBezTo>
                <a:cubicBezTo>
                  <a:pt x="1114497" y="2175422"/>
                  <a:pt x="1094037" y="2155638"/>
                  <a:pt x="1069145" y="2144324"/>
                </a:cubicBezTo>
                <a:cubicBezTo>
                  <a:pt x="1027288" y="2125298"/>
                  <a:pt x="973814" y="2113458"/>
                  <a:pt x="928468" y="2102121"/>
                </a:cubicBezTo>
                <a:cubicBezTo>
                  <a:pt x="848698" y="2048941"/>
                  <a:pt x="751014" y="1978225"/>
                  <a:pt x="661182" y="1933309"/>
                </a:cubicBezTo>
                <a:cubicBezTo>
                  <a:pt x="647919" y="1926677"/>
                  <a:pt x="632691" y="1924887"/>
                  <a:pt x="618979" y="1919241"/>
                </a:cubicBezTo>
                <a:cubicBezTo>
                  <a:pt x="552935" y="1892046"/>
                  <a:pt x="489790" y="1857422"/>
                  <a:pt x="422031" y="1834835"/>
                </a:cubicBezTo>
                <a:lnTo>
                  <a:pt x="337625" y="1806699"/>
                </a:lnTo>
                <a:cubicBezTo>
                  <a:pt x="258440" y="1727517"/>
                  <a:pt x="386242" y="1850766"/>
                  <a:pt x="239151" y="1736361"/>
                </a:cubicBezTo>
                <a:cubicBezTo>
                  <a:pt x="218212" y="1720075"/>
                  <a:pt x="199862" y="1700468"/>
                  <a:pt x="182880" y="1680090"/>
                </a:cubicBezTo>
                <a:cubicBezTo>
                  <a:pt x="159434" y="1651955"/>
                  <a:pt x="135027" y="1624593"/>
                  <a:pt x="112542" y="1595684"/>
                </a:cubicBezTo>
                <a:cubicBezTo>
                  <a:pt x="84726" y="1559921"/>
                  <a:pt x="45186" y="1483424"/>
                  <a:pt x="28136" y="1455007"/>
                </a:cubicBezTo>
                <a:cubicBezTo>
                  <a:pt x="19437" y="1440509"/>
                  <a:pt x="9379" y="1426872"/>
                  <a:pt x="0" y="1412804"/>
                </a:cubicBezTo>
                <a:cubicBezTo>
                  <a:pt x="4689" y="1323709"/>
                  <a:pt x="2529" y="1233987"/>
                  <a:pt x="14068" y="1145518"/>
                </a:cubicBezTo>
                <a:cubicBezTo>
                  <a:pt x="20637" y="1095153"/>
                  <a:pt x="69658" y="1066594"/>
                  <a:pt x="98474" y="1032976"/>
                </a:cubicBezTo>
                <a:cubicBezTo>
                  <a:pt x="146408" y="977053"/>
                  <a:pt x="107044" y="996271"/>
                  <a:pt x="168813" y="934502"/>
                </a:cubicBezTo>
                <a:cubicBezTo>
                  <a:pt x="185392" y="917923"/>
                  <a:pt x="208504" y="908878"/>
                  <a:pt x="225083" y="892299"/>
                </a:cubicBezTo>
                <a:cubicBezTo>
                  <a:pt x="246314" y="871068"/>
                  <a:pt x="260123" y="843192"/>
                  <a:pt x="281354" y="821961"/>
                </a:cubicBezTo>
                <a:cubicBezTo>
                  <a:pt x="293309" y="810006"/>
                  <a:pt x="310355" y="804387"/>
                  <a:pt x="323557" y="793825"/>
                </a:cubicBezTo>
                <a:cubicBezTo>
                  <a:pt x="405689" y="728120"/>
                  <a:pt x="262109" y="804083"/>
                  <a:pt x="450166" y="723487"/>
                </a:cubicBezTo>
                <a:cubicBezTo>
                  <a:pt x="459545" y="714109"/>
                  <a:pt x="467266" y="702709"/>
                  <a:pt x="478302" y="695352"/>
                </a:cubicBezTo>
                <a:cubicBezTo>
                  <a:pt x="495751" y="683719"/>
                  <a:pt x="518651" y="680864"/>
                  <a:pt x="534573" y="667216"/>
                </a:cubicBezTo>
                <a:cubicBezTo>
                  <a:pt x="548145" y="655583"/>
                  <a:pt x="591731" y="588512"/>
                  <a:pt x="604911" y="568742"/>
                </a:cubicBezTo>
                <a:cubicBezTo>
                  <a:pt x="607538" y="558236"/>
                  <a:pt x="624399" y="484681"/>
                  <a:pt x="633046" y="470269"/>
                </a:cubicBezTo>
                <a:cubicBezTo>
                  <a:pt x="639870" y="458896"/>
                  <a:pt x="652896" y="452490"/>
                  <a:pt x="661182" y="442133"/>
                </a:cubicBezTo>
                <a:cubicBezTo>
                  <a:pt x="671744" y="428931"/>
                  <a:pt x="677362" y="411885"/>
                  <a:pt x="689317" y="399930"/>
                </a:cubicBezTo>
                <a:cubicBezTo>
                  <a:pt x="701272" y="387975"/>
                  <a:pt x="716398" y="379356"/>
                  <a:pt x="731520" y="371795"/>
                </a:cubicBezTo>
                <a:cubicBezTo>
                  <a:pt x="744783" y="365163"/>
                  <a:pt x="773723" y="357727"/>
                  <a:pt x="773723" y="357727"/>
                </a:cubicBezTo>
              </a:path>
            </a:pathLst>
          </a:cu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280160" y="2489982"/>
            <a:ext cx="2912012" cy="2092881"/>
          </a:xfrm>
          <a:prstGeom prst="rect">
            <a:avLst/>
          </a:prstGeom>
          <a:noFill/>
        </p:spPr>
        <p:txBody>
          <a:bodyPr wrap="square" rtlCol="0">
            <a:spAutoFit/>
          </a:bodyPr>
          <a:lstStyle/>
          <a:p>
            <a:r>
              <a:rPr lang="en-US" sz="2800" i="1" dirty="0" smtClean="0"/>
              <a:t>“</a:t>
            </a:r>
            <a:r>
              <a:rPr lang="en-US" sz="2800" i="1" dirty="0" err="1" smtClean="0"/>
              <a:t>Không</a:t>
            </a:r>
            <a:r>
              <a:rPr lang="en-US" sz="2800" i="1" dirty="0" smtClean="0"/>
              <a:t> </a:t>
            </a:r>
            <a:r>
              <a:rPr lang="en-US" sz="2800" i="1" dirty="0" err="1"/>
              <a:t>có</a:t>
            </a:r>
            <a:r>
              <a:rPr lang="en-US" sz="2800" i="1" dirty="0"/>
              <a:t> </a:t>
            </a:r>
            <a:r>
              <a:rPr lang="en-US" sz="2800" i="1" dirty="0" err="1"/>
              <a:t>lối</a:t>
            </a:r>
            <a:r>
              <a:rPr lang="en-US" sz="2800" i="1" dirty="0"/>
              <a:t> </a:t>
            </a:r>
            <a:r>
              <a:rPr lang="en-US" sz="2800" i="1" dirty="0" err="1"/>
              <a:t>đi</a:t>
            </a:r>
            <a:r>
              <a:rPr lang="en-US" sz="2800" i="1" dirty="0"/>
              <a:t> </a:t>
            </a:r>
            <a:r>
              <a:rPr lang="en-US" sz="2800" i="1" dirty="0" err="1"/>
              <a:t>tắt</a:t>
            </a:r>
            <a:r>
              <a:rPr lang="en-US" sz="2800" i="1" dirty="0"/>
              <a:t> </a:t>
            </a:r>
            <a:r>
              <a:rPr lang="en-US" sz="2800" i="1" dirty="0" err="1"/>
              <a:t>nào</a:t>
            </a:r>
            <a:r>
              <a:rPr lang="en-US" sz="2800" i="1" dirty="0"/>
              <a:t> </a:t>
            </a:r>
            <a:r>
              <a:rPr lang="en-US" sz="2800" i="1" dirty="0" err="1"/>
              <a:t>hết</a:t>
            </a:r>
            <a:r>
              <a:rPr lang="en-US" sz="2800" i="1" dirty="0"/>
              <a:t>, </a:t>
            </a:r>
            <a:r>
              <a:rPr lang="en-US" sz="2800" i="1" dirty="0" err="1"/>
              <a:t>mọi</a:t>
            </a:r>
            <a:r>
              <a:rPr lang="en-US" sz="2800" i="1" dirty="0"/>
              <a:t> </a:t>
            </a:r>
            <a:r>
              <a:rPr lang="en-US" sz="2800" i="1" dirty="0" err="1"/>
              <a:t>lối</a:t>
            </a:r>
            <a:r>
              <a:rPr lang="en-US" sz="2800" i="1" dirty="0"/>
              <a:t> </a:t>
            </a:r>
            <a:r>
              <a:rPr lang="en-US" sz="2800" i="1" dirty="0" err="1"/>
              <a:t>tắt</a:t>
            </a:r>
            <a:r>
              <a:rPr lang="en-US" sz="2800" i="1" dirty="0"/>
              <a:t> </a:t>
            </a:r>
            <a:r>
              <a:rPr lang="en-US" sz="2800" i="1" dirty="0" err="1"/>
              <a:t>đều</a:t>
            </a:r>
            <a:r>
              <a:rPr lang="en-US" sz="2800" i="1" dirty="0"/>
              <a:t> </a:t>
            </a:r>
            <a:r>
              <a:rPr lang="en-US" sz="2800" i="1" dirty="0" err="1"/>
              <a:t>sẽ</a:t>
            </a:r>
            <a:r>
              <a:rPr lang="en-US" sz="2800" i="1" dirty="0"/>
              <a:t> </a:t>
            </a:r>
            <a:r>
              <a:rPr lang="en-US" sz="2800" i="1" dirty="0" err="1"/>
              <a:t>dẫn</a:t>
            </a:r>
            <a:r>
              <a:rPr lang="en-US" sz="2800" i="1" dirty="0"/>
              <a:t> </a:t>
            </a:r>
            <a:r>
              <a:rPr lang="en-US" sz="2800" i="1" dirty="0" err="1"/>
              <a:t>bạn</a:t>
            </a:r>
            <a:r>
              <a:rPr lang="en-US" sz="2800" i="1" dirty="0"/>
              <a:t> </a:t>
            </a:r>
            <a:r>
              <a:rPr lang="en-US" sz="2800" i="1" dirty="0" err="1"/>
              <a:t>vào</a:t>
            </a:r>
            <a:r>
              <a:rPr lang="en-US" sz="2800" i="1" dirty="0"/>
              <a:t> </a:t>
            </a:r>
            <a:r>
              <a:rPr lang="en-US" sz="2800" i="1" dirty="0" err="1"/>
              <a:t>ngõ</a:t>
            </a:r>
            <a:r>
              <a:rPr lang="en-US" sz="2800" i="1" dirty="0"/>
              <a:t> </a:t>
            </a:r>
            <a:r>
              <a:rPr lang="en-US" sz="2800" i="1" dirty="0" err="1" smtClean="0"/>
              <a:t>cụt</a:t>
            </a:r>
            <a:r>
              <a:rPr lang="en-US" sz="2800" i="1" dirty="0" smtClean="0"/>
              <a:t>”</a:t>
            </a:r>
            <a:endParaRPr lang="en-US" sz="2800" dirty="0"/>
          </a:p>
          <a:p>
            <a:endParaRPr lang="en-US" dirty="0"/>
          </a:p>
        </p:txBody>
      </p:sp>
      <p:sp>
        <p:nvSpPr>
          <p:cNvPr id="7" name="5-Point Star 6"/>
          <p:cNvSpPr/>
          <p:nvPr/>
        </p:nvSpPr>
        <p:spPr>
          <a:xfrm>
            <a:off x="6893169" y="2618818"/>
            <a:ext cx="4839286" cy="2729132"/>
          </a:xfrm>
          <a:prstGeom prst="star5">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i="1" dirty="0" smtClean="0">
                <a:solidFill>
                  <a:schemeClr val="tx1"/>
                </a:solidFill>
              </a:rPr>
              <a:t>“</a:t>
            </a:r>
            <a:r>
              <a:rPr lang="en-US" sz="2800" i="1" dirty="0" err="1" smtClean="0">
                <a:solidFill>
                  <a:schemeClr val="tx1"/>
                </a:solidFill>
              </a:rPr>
              <a:t>Hãy</a:t>
            </a:r>
            <a:r>
              <a:rPr lang="en-US" sz="2800" i="1" dirty="0" smtClean="0">
                <a:solidFill>
                  <a:schemeClr val="tx1"/>
                </a:solidFill>
              </a:rPr>
              <a:t> </a:t>
            </a:r>
            <a:r>
              <a:rPr lang="en-US" sz="2800" i="1" dirty="0" err="1">
                <a:solidFill>
                  <a:schemeClr val="tx1"/>
                </a:solidFill>
              </a:rPr>
              <a:t>luôn</a:t>
            </a:r>
            <a:r>
              <a:rPr lang="en-US" sz="2800" i="1" dirty="0">
                <a:solidFill>
                  <a:schemeClr val="tx1"/>
                </a:solidFill>
              </a:rPr>
              <a:t> </a:t>
            </a:r>
            <a:r>
              <a:rPr lang="en-US" sz="2800" i="1" dirty="0" err="1">
                <a:solidFill>
                  <a:schemeClr val="tx1"/>
                </a:solidFill>
              </a:rPr>
              <a:t>suy</a:t>
            </a:r>
            <a:r>
              <a:rPr lang="en-US" sz="2800" i="1" dirty="0">
                <a:solidFill>
                  <a:schemeClr val="tx1"/>
                </a:solidFill>
              </a:rPr>
              <a:t> </a:t>
            </a:r>
            <a:r>
              <a:rPr lang="en-US" sz="2800" i="1" dirty="0" err="1">
                <a:solidFill>
                  <a:schemeClr val="tx1"/>
                </a:solidFill>
              </a:rPr>
              <a:t>nghĩ</a:t>
            </a:r>
            <a:r>
              <a:rPr lang="en-US" sz="2800" i="1" dirty="0">
                <a:solidFill>
                  <a:schemeClr val="tx1"/>
                </a:solidFill>
              </a:rPr>
              <a:t> </a:t>
            </a:r>
            <a:r>
              <a:rPr lang="en-US" sz="2800" i="1" dirty="0" err="1">
                <a:solidFill>
                  <a:schemeClr val="tx1"/>
                </a:solidFill>
              </a:rPr>
              <a:t>về</a:t>
            </a:r>
            <a:r>
              <a:rPr lang="en-US" sz="2800" i="1" dirty="0">
                <a:solidFill>
                  <a:schemeClr val="tx1"/>
                </a:solidFill>
              </a:rPr>
              <a:t> </a:t>
            </a:r>
            <a:r>
              <a:rPr lang="en-US" sz="2800" i="1" dirty="0" smtClean="0">
                <a:solidFill>
                  <a:schemeClr val="tx1"/>
                </a:solidFill>
              </a:rPr>
              <a:t>  </a:t>
            </a:r>
            <a:r>
              <a:rPr lang="en-US" sz="2800" i="1" dirty="0" err="1" smtClean="0">
                <a:solidFill>
                  <a:schemeClr val="tx1"/>
                </a:solidFill>
              </a:rPr>
              <a:t>hậu</a:t>
            </a:r>
            <a:r>
              <a:rPr lang="en-US" sz="2800" i="1" dirty="0" smtClean="0">
                <a:solidFill>
                  <a:schemeClr val="tx1"/>
                </a:solidFill>
              </a:rPr>
              <a:t> </a:t>
            </a:r>
            <a:r>
              <a:rPr lang="en-US" sz="2800" i="1" dirty="0" err="1" smtClean="0">
                <a:solidFill>
                  <a:schemeClr val="tx1"/>
                </a:solidFill>
              </a:rPr>
              <a:t>quả</a:t>
            </a:r>
            <a:r>
              <a:rPr lang="en-US" sz="2800" i="1" dirty="0" smtClean="0">
                <a:solidFill>
                  <a:schemeClr val="tx1"/>
                </a:solidFill>
              </a:rPr>
              <a:t>”</a:t>
            </a:r>
            <a:endParaRPr lang="en-US" sz="2800" dirty="0">
              <a:solidFill>
                <a:schemeClr val="tx1"/>
              </a:solidFill>
            </a:endParaRPr>
          </a:p>
        </p:txBody>
      </p:sp>
      <p:sp>
        <p:nvSpPr>
          <p:cNvPr id="15" name="Isosceles Triangle 14"/>
          <p:cNvSpPr/>
          <p:nvPr/>
        </p:nvSpPr>
        <p:spPr>
          <a:xfrm>
            <a:off x="3418449" y="4051495"/>
            <a:ext cx="4276579" cy="2806505"/>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611858" y="2384701"/>
            <a:ext cx="2968283" cy="369332"/>
          </a:xfrm>
          <a:prstGeom prst="rect">
            <a:avLst/>
          </a:prstGeom>
          <a:noFill/>
        </p:spPr>
        <p:txBody>
          <a:bodyPr wrap="square" rtlCol="0">
            <a:spAutoFit/>
          </a:bodyPr>
          <a:lstStyle/>
          <a:p>
            <a:endParaRPr lang="en-US" dirty="0"/>
          </a:p>
        </p:txBody>
      </p:sp>
      <p:sp>
        <p:nvSpPr>
          <p:cNvPr id="19" name="TextBox 18"/>
          <p:cNvSpPr txBox="1"/>
          <p:nvPr/>
        </p:nvSpPr>
        <p:spPr>
          <a:xfrm>
            <a:off x="4192172" y="4797746"/>
            <a:ext cx="3123028" cy="1846659"/>
          </a:xfrm>
          <a:prstGeom prst="rect">
            <a:avLst/>
          </a:prstGeom>
          <a:noFill/>
        </p:spPr>
        <p:txBody>
          <a:bodyPr wrap="square" rtlCol="0">
            <a:spAutoFit/>
          </a:bodyPr>
          <a:lstStyle/>
          <a:p>
            <a:r>
              <a:rPr lang="en-US" sz="2400" i="1" dirty="0" smtClean="0"/>
              <a:t>           “</a:t>
            </a:r>
            <a:r>
              <a:rPr lang="vi-VN" sz="2400" i="1" dirty="0" smtClean="0"/>
              <a:t>Tất </a:t>
            </a:r>
            <a:r>
              <a:rPr lang="vi-VN" sz="2400" i="1" dirty="0"/>
              <a:t>cả </a:t>
            </a:r>
            <a:endParaRPr lang="en-US" sz="2400" i="1" dirty="0" smtClean="0"/>
          </a:p>
          <a:p>
            <a:r>
              <a:rPr lang="en-US" sz="2400" i="1" dirty="0" smtClean="0"/>
              <a:t>      </a:t>
            </a:r>
            <a:r>
              <a:rPr lang="vi-VN" sz="2400" i="1" dirty="0" smtClean="0"/>
              <a:t>cảm </a:t>
            </a:r>
            <a:r>
              <a:rPr lang="vi-VN" sz="2400" i="1" dirty="0"/>
              <a:t>xúc, trải </a:t>
            </a:r>
            <a:endParaRPr lang="en-US" sz="2400" i="1" dirty="0" smtClean="0"/>
          </a:p>
          <a:p>
            <a:r>
              <a:rPr lang="en-US" sz="2400" i="1" dirty="0" smtClean="0"/>
              <a:t> </a:t>
            </a:r>
            <a:r>
              <a:rPr lang="vi-VN" sz="2400" i="1" dirty="0" smtClean="0"/>
              <a:t>nghiệm </a:t>
            </a:r>
            <a:r>
              <a:rPr lang="vi-VN" sz="2400" i="1" dirty="0"/>
              <a:t>đều đáng được hoan </a:t>
            </a:r>
            <a:r>
              <a:rPr lang="vi-VN" sz="2400" i="1" dirty="0" smtClean="0"/>
              <a:t>nghênh</a:t>
            </a:r>
            <a:r>
              <a:rPr lang="en-US" sz="2400" i="1" dirty="0" smtClean="0"/>
              <a:t>”</a:t>
            </a:r>
            <a:endParaRPr lang="vi-VN" sz="2400" dirty="0"/>
          </a:p>
          <a:p>
            <a:endParaRPr lang="en-US" dirty="0"/>
          </a:p>
        </p:txBody>
      </p:sp>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1108" y="4936705"/>
            <a:ext cx="1795210" cy="1921295"/>
          </a:xfrm>
          <a:prstGeom prst="rect">
            <a:avLst/>
          </a:prstGeom>
        </p:spPr>
      </p:pic>
    </p:spTree>
    <p:extLst>
      <p:ext uri="{BB962C8B-B14F-4D97-AF65-F5344CB8AC3E}">
        <p14:creationId xmlns:p14="http://schemas.microsoft.com/office/powerpoint/2010/main" val="107755919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circle(in)">
                                      <p:cBhvr>
                                        <p:cTn id="14" dur="2000"/>
                                        <p:tgtEl>
                                          <p:spTgt spid="4"/>
                                        </p:tgtEl>
                                      </p:cBhvr>
                                    </p:animEffect>
                                  </p:childTnLst>
                                </p:cTn>
                              </p:par>
                              <p:par>
                                <p:cTn id="15" presetID="6"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circle(in)">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80">
                                          <p:stCondLst>
                                            <p:cond delay="0"/>
                                          </p:stCondLst>
                                        </p:cTn>
                                        <p:tgtEl>
                                          <p:spTgt spid="7"/>
                                        </p:tgtEl>
                                      </p:cBhvr>
                                    </p:animEffect>
                                    <p:anim calcmode="lin" valueType="num">
                                      <p:cBhvr>
                                        <p:cTn id="23"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24"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25"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26"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27"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28" dur="26">
                                          <p:stCondLst>
                                            <p:cond delay="650"/>
                                          </p:stCondLst>
                                        </p:cTn>
                                        <p:tgtEl>
                                          <p:spTgt spid="7"/>
                                        </p:tgtEl>
                                      </p:cBhvr>
                                      <p:to x="100000" y="60000"/>
                                    </p:animScale>
                                    <p:animScale>
                                      <p:cBhvr>
                                        <p:cTn id="29" dur="166" decel="50000">
                                          <p:stCondLst>
                                            <p:cond delay="676"/>
                                          </p:stCondLst>
                                        </p:cTn>
                                        <p:tgtEl>
                                          <p:spTgt spid="7"/>
                                        </p:tgtEl>
                                      </p:cBhvr>
                                      <p:to x="100000" y="100000"/>
                                    </p:animScale>
                                    <p:animScale>
                                      <p:cBhvr>
                                        <p:cTn id="30" dur="26">
                                          <p:stCondLst>
                                            <p:cond delay="1312"/>
                                          </p:stCondLst>
                                        </p:cTn>
                                        <p:tgtEl>
                                          <p:spTgt spid="7"/>
                                        </p:tgtEl>
                                      </p:cBhvr>
                                      <p:to x="100000" y="80000"/>
                                    </p:animScale>
                                    <p:animScale>
                                      <p:cBhvr>
                                        <p:cTn id="31" dur="166" decel="50000">
                                          <p:stCondLst>
                                            <p:cond delay="1338"/>
                                          </p:stCondLst>
                                        </p:cTn>
                                        <p:tgtEl>
                                          <p:spTgt spid="7"/>
                                        </p:tgtEl>
                                      </p:cBhvr>
                                      <p:to x="100000" y="100000"/>
                                    </p:animScale>
                                    <p:animScale>
                                      <p:cBhvr>
                                        <p:cTn id="32" dur="26">
                                          <p:stCondLst>
                                            <p:cond delay="1642"/>
                                          </p:stCondLst>
                                        </p:cTn>
                                        <p:tgtEl>
                                          <p:spTgt spid="7"/>
                                        </p:tgtEl>
                                      </p:cBhvr>
                                      <p:to x="100000" y="90000"/>
                                    </p:animScale>
                                    <p:animScale>
                                      <p:cBhvr>
                                        <p:cTn id="33" dur="166" decel="50000">
                                          <p:stCondLst>
                                            <p:cond delay="1668"/>
                                          </p:stCondLst>
                                        </p:cTn>
                                        <p:tgtEl>
                                          <p:spTgt spid="7"/>
                                        </p:tgtEl>
                                      </p:cBhvr>
                                      <p:to x="100000" y="100000"/>
                                    </p:animScale>
                                    <p:animScale>
                                      <p:cBhvr>
                                        <p:cTn id="34" dur="26">
                                          <p:stCondLst>
                                            <p:cond delay="1808"/>
                                          </p:stCondLst>
                                        </p:cTn>
                                        <p:tgtEl>
                                          <p:spTgt spid="7"/>
                                        </p:tgtEl>
                                      </p:cBhvr>
                                      <p:to x="100000" y="95000"/>
                                    </p:animScale>
                                    <p:animScale>
                                      <p:cBhvr>
                                        <p:cTn id="35" dur="166" decel="50000">
                                          <p:stCondLst>
                                            <p:cond delay="1834"/>
                                          </p:stCondLst>
                                        </p:cTn>
                                        <p:tgtEl>
                                          <p:spTgt spid="7"/>
                                        </p:tgtEl>
                                      </p:cBhvr>
                                      <p:to x="100000" y="100000"/>
                                    </p:animScale>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500" fill="hold"/>
                                        <p:tgtEl>
                                          <p:spTgt spid="15"/>
                                        </p:tgtEl>
                                        <p:attrNameLst>
                                          <p:attrName>ppt_w</p:attrName>
                                        </p:attrNameLst>
                                      </p:cBhvr>
                                      <p:tavLst>
                                        <p:tav tm="0">
                                          <p:val>
                                            <p:fltVal val="0"/>
                                          </p:val>
                                        </p:tav>
                                        <p:tav tm="100000">
                                          <p:val>
                                            <p:strVal val="#ppt_w"/>
                                          </p:val>
                                        </p:tav>
                                      </p:tavLst>
                                    </p:anim>
                                    <p:anim calcmode="lin" valueType="num">
                                      <p:cBhvr>
                                        <p:cTn id="41" dur="500" fill="hold"/>
                                        <p:tgtEl>
                                          <p:spTgt spid="15"/>
                                        </p:tgtEl>
                                        <p:attrNameLst>
                                          <p:attrName>ppt_h</p:attrName>
                                        </p:attrNameLst>
                                      </p:cBhvr>
                                      <p:tavLst>
                                        <p:tav tm="0">
                                          <p:val>
                                            <p:fltVal val="0"/>
                                          </p:val>
                                        </p:tav>
                                        <p:tav tm="100000">
                                          <p:val>
                                            <p:strVal val="#ppt_h"/>
                                          </p:val>
                                        </p:tav>
                                      </p:tavLst>
                                    </p:anim>
                                    <p:animEffect transition="in" filter="fade">
                                      <p:cBhvr>
                                        <p:cTn id="42" dur="500"/>
                                        <p:tgtEl>
                                          <p:spTgt spid="15"/>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p:cTn id="45" dur="500" fill="hold"/>
                                        <p:tgtEl>
                                          <p:spTgt spid="19"/>
                                        </p:tgtEl>
                                        <p:attrNameLst>
                                          <p:attrName>ppt_w</p:attrName>
                                        </p:attrNameLst>
                                      </p:cBhvr>
                                      <p:tavLst>
                                        <p:tav tm="0">
                                          <p:val>
                                            <p:fltVal val="0"/>
                                          </p:val>
                                        </p:tav>
                                        <p:tav tm="100000">
                                          <p:val>
                                            <p:strVal val="#ppt_w"/>
                                          </p:val>
                                        </p:tav>
                                      </p:tavLst>
                                    </p:anim>
                                    <p:anim calcmode="lin" valueType="num">
                                      <p:cBhvr>
                                        <p:cTn id="46" dur="500" fill="hold"/>
                                        <p:tgtEl>
                                          <p:spTgt spid="19"/>
                                        </p:tgtEl>
                                        <p:attrNameLst>
                                          <p:attrName>ppt_h</p:attrName>
                                        </p:attrNameLst>
                                      </p:cBhvr>
                                      <p:tavLst>
                                        <p:tav tm="0">
                                          <p:val>
                                            <p:fltVal val="0"/>
                                          </p:val>
                                        </p:tav>
                                        <p:tav tm="100000">
                                          <p:val>
                                            <p:strVal val="#ppt_h"/>
                                          </p:val>
                                        </p:tav>
                                      </p:tavLst>
                                    </p:anim>
                                    <p:animEffect transition="in" filter="fade">
                                      <p:cBhvr>
                                        <p:cTn id="4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p:bldP spid="7" grpId="0" animBg="1"/>
      <p:bldP spid="15" grpId="0" animBg="1"/>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2FEDF4-29D7-ECAE-CA5F-394545C8DC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4DA97E37-96EC-7848-3164-587F9AE46BB8}"/>
              </a:ext>
            </a:extLst>
          </p:cNvPr>
          <p:cNvSpPr txBox="1"/>
          <p:nvPr/>
        </p:nvSpPr>
        <p:spPr>
          <a:xfrm>
            <a:off x="473868" y="2459504"/>
            <a:ext cx="11244263" cy="1938992"/>
          </a:xfrm>
          <a:prstGeom prst="rect">
            <a:avLst/>
          </a:prstGeom>
          <a:noFill/>
        </p:spPr>
        <p:txBody>
          <a:bodyPr wrap="square" rtlCol="0">
            <a:spAutoFit/>
          </a:bodyPr>
          <a:lstStyle/>
          <a:p>
            <a:pPr algn="ctr"/>
            <a:r>
              <a:rPr lang="en-US" sz="6000" u="sng" dirty="0" err="1">
                <a:solidFill>
                  <a:srgbClr val="FF0000"/>
                </a:solidFill>
                <a:latin typeface="Arial" panose="020B0604020202020204" pitchFamily="34" charset="0"/>
                <a:cs typeface="Arial" panose="020B0604020202020204" pitchFamily="34" charset="0"/>
              </a:rPr>
              <a:t>Hoạt</a:t>
            </a:r>
            <a:r>
              <a:rPr lang="en-US" sz="6000" u="sng" dirty="0">
                <a:solidFill>
                  <a:srgbClr val="FF0000"/>
                </a:solidFill>
                <a:latin typeface="Arial" panose="020B0604020202020204" pitchFamily="34" charset="0"/>
                <a:cs typeface="Arial" panose="020B0604020202020204" pitchFamily="34" charset="0"/>
              </a:rPr>
              <a:t> </a:t>
            </a:r>
            <a:r>
              <a:rPr lang="en-US" sz="6000" u="sng" dirty="0" err="1">
                <a:solidFill>
                  <a:srgbClr val="FF0000"/>
                </a:solidFill>
                <a:latin typeface="Arial" panose="020B0604020202020204" pitchFamily="34" charset="0"/>
                <a:cs typeface="Arial" panose="020B0604020202020204" pitchFamily="34" charset="0"/>
              </a:rPr>
              <a:t>động</a:t>
            </a:r>
            <a:r>
              <a:rPr lang="en-US" sz="6000" u="sng" dirty="0">
                <a:solidFill>
                  <a:srgbClr val="FF0000"/>
                </a:solidFill>
                <a:latin typeface="Arial" panose="020B0604020202020204" pitchFamily="34" charset="0"/>
                <a:cs typeface="Arial" panose="020B0604020202020204" pitchFamily="34" charset="0"/>
              </a:rPr>
              <a:t> 1:</a:t>
            </a:r>
            <a:r>
              <a:rPr lang="en-US" sz="6000"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Tìm</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hiểu</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đặc</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điểm</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tính</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cách</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của</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bản</a:t>
            </a:r>
            <a:r>
              <a:rPr lang="en-US" sz="6000" b="1" dirty="0">
                <a:solidFill>
                  <a:srgbClr val="FF0000"/>
                </a:solidFill>
                <a:latin typeface="Arial" panose="020B0604020202020204" pitchFamily="34" charset="0"/>
                <a:cs typeface="Arial" panose="020B0604020202020204" pitchFamily="34" charset="0"/>
              </a:rPr>
              <a:t> </a:t>
            </a:r>
            <a:r>
              <a:rPr lang="en-US" sz="6000" b="1" dirty="0" err="1">
                <a:solidFill>
                  <a:srgbClr val="FF0000"/>
                </a:solidFill>
                <a:latin typeface="Arial" panose="020B0604020202020204" pitchFamily="34" charset="0"/>
                <a:cs typeface="Arial" panose="020B0604020202020204" pitchFamily="34" charset="0"/>
              </a:rPr>
              <a:t>thân</a:t>
            </a:r>
            <a:endParaRPr lang="en-US" sz="6000" b="1"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96456044"/>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r>
              <a:rPr lang="en-US" dirty="0" smtClean="0"/>
              <a:t>           </a:t>
            </a:r>
            <a:r>
              <a:rPr lang="en-US" dirty="0" err="1" smtClean="0">
                <a:solidFill>
                  <a:schemeClr val="bg1"/>
                </a:solidFill>
              </a:rPr>
              <a:t>Quan</a:t>
            </a:r>
            <a:r>
              <a:rPr lang="en-US" dirty="0" smtClean="0">
                <a:solidFill>
                  <a:schemeClr val="bg1"/>
                </a:solidFill>
              </a:rPr>
              <a:t> </a:t>
            </a:r>
            <a:r>
              <a:rPr lang="en-US" dirty="0" err="1" smtClean="0">
                <a:solidFill>
                  <a:schemeClr val="bg1"/>
                </a:solidFill>
              </a:rPr>
              <a:t>điểm</a:t>
            </a:r>
            <a:r>
              <a:rPr lang="en-US" dirty="0" smtClean="0">
                <a:solidFill>
                  <a:schemeClr val="bg1"/>
                </a:solidFill>
              </a:rPr>
              <a:t> </a:t>
            </a:r>
            <a:r>
              <a:rPr lang="en-US" dirty="0" err="1" smtClean="0">
                <a:solidFill>
                  <a:schemeClr val="bg1"/>
                </a:solidFill>
              </a:rPr>
              <a:t>sống</a:t>
            </a:r>
            <a:r>
              <a:rPr lang="en-US" dirty="0" smtClean="0">
                <a:solidFill>
                  <a:schemeClr val="bg1"/>
                </a:solidFill>
              </a:rPr>
              <a:t> </a:t>
            </a:r>
            <a:r>
              <a:rPr lang="en-US" dirty="0" err="1" smtClean="0">
                <a:solidFill>
                  <a:schemeClr val="bg1"/>
                </a:solidFill>
              </a:rPr>
              <a:t>của</a:t>
            </a:r>
            <a:r>
              <a:rPr lang="en-US" dirty="0" smtClean="0">
                <a:solidFill>
                  <a:schemeClr val="bg1"/>
                </a:solidFill>
              </a:rPr>
              <a:t> </a:t>
            </a:r>
            <a:r>
              <a:rPr lang="en-US" dirty="0" err="1" smtClean="0">
                <a:solidFill>
                  <a:schemeClr val="bg1"/>
                </a:solidFill>
              </a:rPr>
              <a:t>bản</a:t>
            </a:r>
            <a:r>
              <a:rPr lang="en-US" dirty="0" smtClean="0">
                <a:solidFill>
                  <a:schemeClr val="bg1"/>
                </a:solidFill>
              </a:rPr>
              <a:t> </a:t>
            </a:r>
            <a:r>
              <a:rPr lang="en-US" dirty="0" err="1" smtClean="0">
                <a:solidFill>
                  <a:schemeClr val="bg1"/>
                </a:solidFill>
              </a:rPr>
              <a:t>thân</a:t>
            </a:r>
            <a:endParaRPr lang="en-US" dirty="0">
              <a:solidFill>
                <a:schemeClr val="bg1"/>
              </a:solidFill>
            </a:endParaRPr>
          </a:p>
        </p:txBody>
      </p:sp>
      <p:graphicFrame>
        <p:nvGraphicFramePr>
          <p:cNvPr id="9" name="Content Placeholder 8"/>
          <p:cNvGraphicFramePr>
            <a:graphicFrameLocks noGrp="1"/>
          </p:cNvGraphicFramePr>
          <p:nvPr>
            <p:ph sz="half" idx="1"/>
            <p:extLst>
              <p:ext uri="{D42A27DB-BD31-4B8C-83A1-F6EECF244321}">
                <p14:modId xmlns:p14="http://schemas.microsoft.com/office/powerpoint/2010/main" val="3266248735"/>
              </p:ext>
            </p:extLst>
          </p:nvPr>
        </p:nvGraphicFramePr>
        <p:xfrm>
          <a:off x="838200" y="1825622"/>
          <a:ext cx="10515600" cy="4307891"/>
        </p:xfrm>
        <a:graphic>
          <a:graphicData uri="http://schemas.openxmlformats.org/drawingml/2006/table">
            <a:tbl>
              <a:tblPr firstRow="1" bandRow="1">
                <a:tableStyleId>{5C22544A-7EE6-4342-B048-85BDC9FD1C3A}</a:tableStyleId>
              </a:tblPr>
              <a:tblGrid>
                <a:gridCol w="2172286">
                  <a:extLst>
                    <a:ext uri="{9D8B030D-6E8A-4147-A177-3AD203B41FA5}">
                      <a16:colId xmlns:a16="http://schemas.microsoft.com/office/drawing/2014/main" val="1294943980"/>
                    </a:ext>
                  </a:extLst>
                </a:gridCol>
                <a:gridCol w="2799471">
                  <a:extLst>
                    <a:ext uri="{9D8B030D-6E8A-4147-A177-3AD203B41FA5}">
                      <a16:colId xmlns:a16="http://schemas.microsoft.com/office/drawing/2014/main" val="1335074567"/>
                    </a:ext>
                  </a:extLst>
                </a:gridCol>
                <a:gridCol w="5543843">
                  <a:extLst>
                    <a:ext uri="{9D8B030D-6E8A-4147-A177-3AD203B41FA5}">
                      <a16:colId xmlns:a16="http://schemas.microsoft.com/office/drawing/2014/main" val="4223884851"/>
                    </a:ext>
                  </a:extLst>
                </a:gridCol>
              </a:tblGrid>
              <a:tr h="1039601">
                <a:tc>
                  <a:txBody>
                    <a:bodyPr/>
                    <a:lstStyle/>
                    <a:p>
                      <a:pPr algn="ctr"/>
                      <a:r>
                        <a:rPr lang="en-US" sz="2800" b="1" i="0" dirty="0" err="1" smtClean="0"/>
                        <a:t>Cá</a:t>
                      </a:r>
                      <a:r>
                        <a:rPr lang="en-US" sz="2800" b="1" i="0" baseline="0" dirty="0" smtClean="0"/>
                        <a:t> </a:t>
                      </a:r>
                      <a:r>
                        <a:rPr lang="en-US" sz="2800" b="1" i="0" baseline="0" dirty="0" err="1" smtClean="0"/>
                        <a:t>nhân</a:t>
                      </a:r>
                      <a:endParaRPr lang="en-US" sz="2800" b="1" i="0" dirty="0"/>
                    </a:p>
                  </a:txBody>
                  <a:tcPr anchor="ctr"/>
                </a:tc>
                <a:tc>
                  <a:txBody>
                    <a:bodyPr/>
                    <a:lstStyle/>
                    <a:p>
                      <a:pPr algn="ctr"/>
                      <a:r>
                        <a:rPr lang="en-US" sz="2800" dirty="0" err="1" smtClean="0"/>
                        <a:t>Quan</a:t>
                      </a:r>
                      <a:r>
                        <a:rPr lang="en-US" sz="2800" baseline="0" dirty="0" smtClean="0"/>
                        <a:t> </a:t>
                      </a:r>
                      <a:r>
                        <a:rPr lang="en-US" sz="2800" baseline="0" dirty="0" err="1" smtClean="0"/>
                        <a:t>điểm</a:t>
                      </a:r>
                      <a:endParaRPr lang="en-US" sz="2800" dirty="0"/>
                    </a:p>
                  </a:txBody>
                  <a:tcPr anchor="ctr"/>
                </a:tc>
                <a:tc>
                  <a:txBody>
                    <a:bodyPr/>
                    <a:lstStyle/>
                    <a:p>
                      <a:pPr algn="ctr"/>
                      <a:r>
                        <a:rPr lang="en-US" sz="2800" dirty="0" err="1" smtClean="0"/>
                        <a:t>Biểu</a:t>
                      </a:r>
                      <a:r>
                        <a:rPr lang="en-US" sz="2800" baseline="0" dirty="0" smtClean="0"/>
                        <a:t> </a:t>
                      </a:r>
                      <a:r>
                        <a:rPr lang="en-US" sz="2800" baseline="0" dirty="0" err="1" smtClean="0"/>
                        <a:t>hiện</a:t>
                      </a:r>
                      <a:endParaRPr lang="en-US" sz="2800" dirty="0"/>
                    </a:p>
                  </a:txBody>
                  <a:tcPr anchor="ctr"/>
                </a:tc>
                <a:extLst>
                  <a:ext uri="{0D108BD9-81ED-4DB2-BD59-A6C34878D82A}">
                    <a16:rowId xmlns:a16="http://schemas.microsoft.com/office/drawing/2014/main" val="1779355889"/>
                  </a:ext>
                </a:extLst>
              </a:tr>
              <a:tr h="2018650">
                <a:tc>
                  <a:txBody>
                    <a:bodyPr/>
                    <a:lstStyle/>
                    <a:p>
                      <a:pPr algn="ctr"/>
                      <a:r>
                        <a:rPr lang="en-US" sz="2400" dirty="0" err="1" smtClean="0"/>
                        <a:t>Đức</a:t>
                      </a:r>
                      <a:endParaRPr lang="en-US" sz="2400" dirty="0"/>
                    </a:p>
                  </a:txBody>
                  <a:tcPr anchor="ctr"/>
                </a:tc>
                <a:tc>
                  <a:txBody>
                    <a:bodyPr/>
                    <a:lstStyle/>
                    <a:p>
                      <a:pPr algn="ctr"/>
                      <a:r>
                        <a:rPr lang="en-US" sz="2400" dirty="0" err="1" smtClean="0"/>
                        <a:t>Sống</a:t>
                      </a:r>
                      <a:r>
                        <a:rPr lang="en-US" sz="2400" baseline="0" dirty="0" smtClean="0"/>
                        <a:t> </a:t>
                      </a:r>
                      <a:r>
                        <a:rPr lang="en-US" sz="2400" baseline="0" dirty="0" err="1" smtClean="0"/>
                        <a:t>để</a:t>
                      </a:r>
                      <a:r>
                        <a:rPr lang="en-US" sz="2400" baseline="0" dirty="0" smtClean="0"/>
                        <a:t> </a:t>
                      </a:r>
                      <a:r>
                        <a:rPr lang="en-US" sz="2400" baseline="0" dirty="0" err="1" smtClean="0"/>
                        <a:t>thoả</a:t>
                      </a:r>
                      <a:r>
                        <a:rPr lang="en-US" sz="2400" baseline="0" dirty="0" smtClean="0"/>
                        <a:t> </a:t>
                      </a:r>
                      <a:r>
                        <a:rPr lang="en-US" sz="2400" baseline="0" dirty="0" err="1" smtClean="0"/>
                        <a:t>mãn</a:t>
                      </a:r>
                      <a:r>
                        <a:rPr lang="en-US" sz="2400" baseline="0" dirty="0" smtClean="0"/>
                        <a:t> </a:t>
                      </a:r>
                      <a:r>
                        <a:rPr lang="en-US" sz="2400" baseline="0" dirty="0" err="1" smtClean="0"/>
                        <a:t>bản</a:t>
                      </a:r>
                      <a:r>
                        <a:rPr lang="en-US" sz="2400" baseline="0" dirty="0" smtClean="0"/>
                        <a:t> </a:t>
                      </a:r>
                      <a:r>
                        <a:rPr lang="en-US" sz="2400" baseline="0" dirty="0" err="1" smtClean="0"/>
                        <a:t>thân</a:t>
                      </a:r>
                      <a:endParaRPr lang="en-US" sz="2400" dirty="0"/>
                    </a:p>
                  </a:txBody>
                  <a:tcPr anchor="ctr"/>
                </a:tc>
                <a:tc>
                  <a:txBody>
                    <a:bodyPr/>
                    <a:lstStyle/>
                    <a:p>
                      <a:pPr marL="342900" indent="-342900" algn="l">
                        <a:buFontTx/>
                        <a:buChar char="-"/>
                      </a:pPr>
                      <a:r>
                        <a:rPr lang="en-US" sz="2400" baseline="0" dirty="0" err="1" smtClean="0"/>
                        <a:t>Luôn</a:t>
                      </a:r>
                      <a:r>
                        <a:rPr lang="en-US" sz="2400" baseline="0" dirty="0" smtClean="0"/>
                        <a:t> </a:t>
                      </a:r>
                      <a:r>
                        <a:rPr lang="en-US" sz="2400" baseline="0" dirty="0" err="1" smtClean="0"/>
                        <a:t>suy</a:t>
                      </a:r>
                      <a:r>
                        <a:rPr lang="en-US" sz="2400" baseline="0" dirty="0" smtClean="0"/>
                        <a:t> </a:t>
                      </a:r>
                      <a:r>
                        <a:rPr lang="en-US" sz="2400" baseline="0" dirty="0" err="1" smtClean="0"/>
                        <a:t>nghĩ</a:t>
                      </a:r>
                      <a:r>
                        <a:rPr lang="en-US" sz="2400" baseline="0" dirty="0" smtClean="0"/>
                        <a:t> </a:t>
                      </a:r>
                      <a:r>
                        <a:rPr lang="en-US" sz="2400" baseline="0" dirty="0" err="1" smtClean="0"/>
                        <a:t>về</a:t>
                      </a:r>
                      <a:r>
                        <a:rPr lang="en-US" sz="2400" baseline="0" dirty="0" smtClean="0"/>
                        <a:t> </a:t>
                      </a:r>
                      <a:r>
                        <a:rPr lang="en-US" sz="2400" baseline="0" dirty="0" err="1" smtClean="0"/>
                        <a:t>mong</a:t>
                      </a:r>
                      <a:r>
                        <a:rPr lang="en-US" sz="2400" baseline="0" dirty="0" smtClean="0"/>
                        <a:t> </a:t>
                      </a:r>
                      <a:r>
                        <a:rPr lang="en-US" sz="2400" baseline="0" dirty="0" err="1" smtClean="0"/>
                        <a:t>muốn</a:t>
                      </a:r>
                      <a:r>
                        <a:rPr lang="en-US" sz="2400" baseline="0" dirty="0" smtClean="0"/>
                        <a:t>, </a:t>
                      </a:r>
                      <a:r>
                        <a:rPr lang="en-US" sz="2400" baseline="0" dirty="0" err="1" smtClean="0"/>
                        <a:t>ước</a:t>
                      </a:r>
                      <a:r>
                        <a:rPr lang="en-US" sz="2400" baseline="0" dirty="0" smtClean="0"/>
                        <a:t> </a:t>
                      </a:r>
                      <a:r>
                        <a:rPr lang="en-US" sz="2400" baseline="0" dirty="0" err="1" smtClean="0"/>
                        <a:t>mơ</a:t>
                      </a:r>
                      <a:endParaRPr lang="en-US" sz="2400" baseline="0" dirty="0" smtClean="0"/>
                    </a:p>
                    <a:p>
                      <a:pPr marL="342900" indent="-342900" algn="l">
                        <a:buFontTx/>
                        <a:buChar char="-"/>
                      </a:pPr>
                      <a:r>
                        <a:rPr lang="en-US" sz="2400" baseline="0" dirty="0" err="1" smtClean="0"/>
                        <a:t>Tìm</a:t>
                      </a:r>
                      <a:r>
                        <a:rPr lang="en-US" sz="2400" baseline="0" dirty="0" smtClean="0"/>
                        <a:t> </a:t>
                      </a:r>
                      <a:r>
                        <a:rPr lang="en-US" sz="2400" baseline="0" dirty="0" err="1" smtClean="0"/>
                        <a:t>tòi</a:t>
                      </a:r>
                      <a:r>
                        <a:rPr lang="en-US" sz="2400" baseline="0" dirty="0" smtClean="0"/>
                        <a:t>, </a:t>
                      </a:r>
                      <a:r>
                        <a:rPr lang="en-US" sz="2400" baseline="0" dirty="0" err="1" smtClean="0"/>
                        <a:t>tiếp</a:t>
                      </a:r>
                      <a:r>
                        <a:rPr lang="en-US" sz="2400" baseline="0" dirty="0" smtClean="0"/>
                        <a:t> </a:t>
                      </a:r>
                      <a:r>
                        <a:rPr lang="en-US" sz="2400" baseline="0" dirty="0" err="1" smtClean="0"/>
                        <a:t>thu</a:t>
                      </a:r>
                      <a:r>
                        <a:rPr lang="en-US" sz="2400" baseline="0" dirty="0" smtClean="0"/>
                        <a:t> </a:t>
                      </a:r>
                      <a:r>
                        <a:rPr lang="en-US" sz="2400" baseline="0" dirty="0" err="1" smtClean="0"/>
                        <a:t>kiến</a:t>
                      </a:r>
                      <a:r>
                        <a:rPr lang="en-US" sz="2400" baseline="0" dirty="0" smtClean="0"/>
                        <a:t> </a:t>
                      </a:r>
                      <a:r>
                        <a:rPr lang="en-US" sz="2400" baseline="0" dirty="0" err="1" smtClean="0"/>
                        <a:t>thức</a:t>
                      </a:r>
                      <a:r>
                        <a:rPr lang="en-US" sz="2400" baseline="0" dirty="0" smtClean="0"/>
                        <a:t> </a:t>
                      </a:r>
                      <a:r>
                        <a:rPr lang="en-US" sz="2400" baseline="0" dirty="0" err="1" smtClean="0"/>
                        <a:t>giúp</a:t>
                      </a:r>
                      <a:r>
                        <a:rPr lang="en-US" sz="2400" baseline="0" dirty="0" smtClean="0"/>
                        <a:t> </a:t>
                      </a:r>
                      <a:r>
                        <a:rPr lang="en-US" sz="2400" baseline="0" dirty="0" err="1" smtClean="0"/>
                        <a:t>cho</a:t>
                      </a:r>
                      <a:r>
                        <a:rPr lang="en-US" sz="2400" baseline="0" dirty="0" smtClean="0"/>
                        <a:t> </a:t>
                      </a:r>
                      <a:r>
                        <a:rPr lang="en-US" sz="2400" baseline="0" dirty="0" err="1" smtClean="0"/>
                        <a:t>tương</a:t>
                      </a:r>
                      <a:r>
                        <a:rPr lang="en-US" sz="2400" baseline="0" dirty="0" smtClean="0"/>
                        <a:t> </a:t>
                      </a:r>
                      <a:r>
                        <a:rPr lang="en-US" sz="2400" baseline="0" dirty="0" err="1" smtClean="0"/>
                        <a:t>lai</a:t>
                      </a:r>
                      <a:r>
                        <a:rPr lang="en-US" sz="2400" baseline="0" dirty="0" smtClean="0"/>
                        <a:t> </a:t>
                      </a:r>
                      <a:r>
                        <a:rPr lang="en-US" sz="2400" baseline="0" dirty="0" err="1" smtClean="0"/>
                        <a:t>rộng</a:t>
                      </a:r>
                      <a:r>
                        <a:rPr lang="en-US" sz="2400" baseline="0" dirty="0" smtClean="0"/>
                        <a:t> </a:t>
                      </a:r>
                      <a:r>
                        <a:rPr lang="en-US" sz="2400" baseline="0" dirty="0" err="1" smtClean="0"/>
                        <a:t>mở</a:t>
                      </a:r>
                      <a:r>
                        <a:rPr lang="en-US" sz="2400" baseline="0" dirty="0" smtClean="0"/>
                        <a:t> </a:t>
                      </a:r>
                      <a:r>
                        <a:rPr lang="en-US" sz="2400" baseline="0" dirty="0" err="1" smtClean="0"/>
                        <a:t>hơn</a:t>
                      </a:r>
                      <a:endParaRPr lang="en-US" sz="2400" baseline="0" dirty="0" smtClean="0"/>
                    </a:p>
                    <a:p>
                      <a:pPr marL="342900" indent="-342900" algn="l">
                        <a:buFontTx/>
                        <a:buChar char="-"/>
                      </a:pPr>
                      <a:r>
                        <a:rPr lang="en-US" sz="2400" baseline="0" dirty="0" err="1" smtClean="0"/>
                        <a:t>Tìm</a:t>
                      </a:r>
                      <a:r>
                        <a:rPr lang="en-US" sz="2400" baseline="0" dirty="0" smtClean="0"/>
                        <a:t> </a:t>
                      </a:r>
                      <a:r>
                        <a:rPr lang="en-US" sz="2400" baseline="0" dirty="0" err="1" smtClean="0"/>
                        <a:t>kiếm</a:t>
                      </a:r>
                      <a:r>
                        <a:rPr lang="en-US" sz="2400" baseline="0" dirty="0" smtClean="0"/>
                        <a:t> </a:t>
                      </a:r>
                      <a:r>
                        <a:rPr lang="en-US" sz="2400" baseline="0" dirty="0" err="1" smtClean="0"/>
                        <a:t>những</a:t>
                      </a:r>
                      <a:r>
                        <a:rPr lang="en-US" sz="2400" baseline="0" dirty="0" smtClean="0"/>
                        <a:t> </a:t>
                      </a:r>
                      <a:r>
                        <a:rPr lang="en-US" sz="2400" baseline="0" dirty="0" err="1" smtClean="0"/>
                        <a:t>thứ</a:t>
                      </a:r>
                      <a:r>
                        <a:rPr lang="en-US" sz="2400" baseline="0" dirty="0" smtClean="0"/>
                        <a:t> </a:t>
                      </a:r>
                      <a:r>
                        <a:rPr lang="en-US" sz="2400" baseline="0" dirty="0" err="1" smtClean="0"/>
                        <a:t>có</a:t>
                      </a:r>
                      <a:r>
                        <a:rPr lang="en-US" sz="2400" baseline="0" dirty="0" smtClean="0"/>
                        <a:t> </a:t>
                      </a:r>
                      <a:r>
                        <a:rPr lang="en-US" sz="2400" baseline="0" dirty="0" err="1" smtClean="0"/>
                        <a:t>thể</a:t>
                      </a:r>
                      <a:r>
                        <a:rPr lang="en-US" sz="2400" baseline="0" dirty="0" smtClean="0"/>
                        <a:t> </a:t>
                      </a:r>
                      <a:r>
                        <a:rPr lang="en-US" sz="2400" baseline="0" dirty="0" err="1" smtClean="0"/>
                        <a:t>làm</a:t>
                      </a:r>
                      <a:r>
                        <a:rPr lang="en-US" sz="2400" baseline="0" dirty="0" smtClean="0"/>
                        <a:t> </a:t>
                      </a:r>
                      <a:r>
                        <a:rPr lang="en-US" sz="2400" baseline="0" dirty="0" err="1" smtClean="0"/>
                        <a:t>tâm</a:t>
                      </a:r>
                      <a:r>
                        <a:rPr lang="en-US" sz="2400" baseline="0" dirty="0" smtClean="0"/>
                        <a:t> </a:t>
                      </a:r>
                      <a:r>
                        <a:rPr lang="en-US" sz="2400" baseline="0" dirty="0" err="1" smtClean="0"/>
                        <a:t>hồn</a:t>
                      </a:r>
                      <a:r>
                        <a:rPr lang="en-US" sz="2400" baseline="0" dirty="0" smtClean="0"/>
                        <a:t> </a:t>
                      </a:r>
                      <a:r>
                        <a:rPr lang="en-US" sz="2400" baseline="0" dirty="0" err="1" smtClean="0"/>
                        <a:t>thoải</a:t>
                      </a:r>
                      <a:r>
                        <a:rPr lang="en-US" sz="2400" baseline="0" dirty="0" smtClean="0"/>
                        <a:t> </a:t>
                      </a:r>
                      <a:r>
                        <a:rPr lang="en-US" sz="2400" baseline="0" dirty="0" err="1" smtClean="0"/>
                        <a:t>mái</a:t>
                      </a:r>
                      <a:r>
                        <a:rPr lang="en-US" sz="2400" baseline="0" dirty="0" smtClean="0"/>
                        <a:t> </a:t>
                      </a:r>
                      <a:r>
                        <a:rPr lang="en-US" sz="2400" baseline="0" dirty="0" err="1" smtClean="0"/>
                        <a:t>hơn</a:t>
                      </a:r>
                      <a:r>
                        <a:rPr lang="en-US" sz="2400" baseline="0" dirty="0" smtClean="0"/>
                        <a:t> </a:t>
                      </a:r>
                    </a:p>
                  </a:txBody>
                  <a:tcPr anchor="ctr"/>
                </a:tc>
                <a:extLst>
                  <a:ext uri="{0D108BD9-81ED-4DB2-BD59-A6C34878D82A}">
                    <a16:rowId xmlns:a16="http://schemas.microsoft.com/office/drawing/2014/main" val="3133127065"/>
                  </a:ext>
                </a:extLst>
              </a:tr>
              <a:tr h="1249640">
                <a:tc>
                  <a:txBody>
                    <a:bodyPr/>
                    <a:lstStyle/>
                    <a:p>
                      <a:pPr algn="ctr"/>
                      <a:r>
                        <a:rPr lang="en-US" sz="2400" dirty="0" err="1" smtClean="0"/>
                        <a:t>Đức</a:t>
                      </a:r>
                      <a:r>
                        <a:rPr lang="en-US" sz="2400" baseline="0" dirty="0" smtClean="0"/>
                        <a:t> Minh</a:t>
                      </a:r>
                      <a:endParaRPr lang="en-US" sz="2400" dirty="0"/>
                    </a:p>
                  </a:txBody>
                  <a:tcPr anchor="ctr"/>
                </a:tc>
                <a:tc>
                  <a:txBody>
                    <a:bodyPr/>
                    <a:lstStyle/>
                    <a:p>
                      <a:pPr algn="ctr"/>
                      <a:r>
                        <a:rPr lang="en-US" sz="2400" dirty="0" err="1" smtClean="0"/>
                        <a:t>Sống</a:t>
                      </a:r>
                      <a:r>
                        <a:rPr lang="en-US" sz="2400" baseline="0" dirty="0" smtClean="0"/>
                        <a:t> </a:t>
                      </a:r>
                      <a:r>
                        <a:rPr lang="en-US" sz="2400" baseline="0" dirty="0" err="1" smtClean="0"/>
                        <a:t>là</a:t>
                      </a:r>
                      <a:r>
                        <a:rPr lang="en-US" sz="2400" baseline="0" dirty="0" smtClean="0"/>
                        <a:t> </a:t>
                      </a:r>
                      <a:r>
                        <a:rPr lang="en-US" sz="2400" baseline="0" dirty="0" err="1" smtClean="0"/>
                        <a:t>phải</a:t>
                      </a:r>
                      <a:r>
                        <a:rPr lang="en-US" sz="2400" baseline="0" dirty="0" smtClean="0"/>
                        <a:t> </a:t>
                      </a:r>
                      <a:r>
                        <a:rPr lang="en-US" sz="2400" baseline="0" dirty="0" err="1" smtClean="0"/>
                        <a:t>yêu</a:t>
                      </a:r>
                      <a:r>
                        <a:rPr lang="en-US" sz="2400" baseline="0" dirty="0" smtClean="0"/>
                        <a:t> </a:t>
                      </a:r>
                      <a:r>
                        <a:rPr lang="en-US" sz="2400" baseline="0" dirty="0" err="1" smtClean="0"/>
                        <a:t>thương</a:t>
                      </a:r>
                      <a:endParaRPr lang="en-US" sz="2400" dirty="0"/>
                    </a:p>
                  </a:txBody>
                  <a:tcPr anchor="ctr"/>
                </a:tc>
                <a:tc>
                  <a:txBody>
                    <a:bodyPr/>
                    <a:lstStyle/>
                    <a:p>
                      <a:pPr marL="342900" indent="-342900" algn="l">
                        <a:buFontTx/>
                        <a:buChar char="-"/>
                      </a:pPr>
                      <a:r>
                        <a:rPr lang="en-US" sz="2400" baseline="0" dirty="0" err="1" smtClean="0"/>
                        <a:t>Đi</a:t>
                      </a:r>
                      <a:r>
                        <a:rPr lang="en-US" sz="2400" baseline="0" dirty="0" smtClean="0"/>
                        <a:t> </a:t>
                      </a:r>
                      <a:r>
                        <a:rPr lang="en-US" sz="2400" baseline="0" dirty="0" err="1" smtClean="0"/>
                        <a:t>chơi</a:t>
                      </a:r>
                      <a:r>
                        <a:rPr lang="en-US" sz="2400" baseline="0" dirty="0" smtClean="0"/>
                        <a:t> </a:t>
                      </a:r>
                      <a:r>
                        <a:rPr lang="en-US" sz="2400" baseline="0" dirty="0" err="1" smtClean="0"/>
                        <a:t>công</a:t>
                      </a:r>
                      <a:r>
                        <a:rPr lang="en-US" sz="2400" baseline="0" dirty="0" smtClean="0"/>
                        <a:t> </a:t>
                      </a:r>
                      <a:r>
                        <a:rPr lang="en-US" sz="2400" baseline="0" dirty="0" err="1" smtClean="0"/>
                        <a:t>viên</a:t>
                      </a:r>
                      <a:r>
                        <a:rPr lang="en-US" sz="2400" baseline="0" dirty="0" smtClean="0"/>
                        <a:t> </a:t>
                      </a:r>
                      <a:r>
                        <a:rPr lang="en-US" sz="2400" baseline="0" dirty="0" err="1" smtClean="0"/>
                        <a:t>với</a:t>
                      </a:r>
                      <a:r>
                        <a:rPr lang="en-US" sz="2400" baseline="0" dirty="0" smtClean="0"/>
                        <a:t> </a:t>
                      </a:r>
                      <a:r>
                        <a:rPr lang="en-US" sz="2400" baseline="0" dirty="0" err="1" smtClean="0"/>
                        <a:t>bạn</a:t>
                      </a:r>
                      <a:r>
                        <a:rPr lang="en-US" sz="2400" baseline="0" dirty="0" smtClean="0"/>
                        <a:t> </a:t>
                      </a:r>
                      <a:r>
                        <a:rPr lang="en-US" sz="2400" baseline="0" dirty="0" err="1" smtClean="0"/>
                        <a:t>gái</a:t>
                      </a:r>
                      <a:r>
                        <a:rPr lang="en-US" sz="2400" baseline="0" dirty="0" smtClean="0"/>
                        <a:t> </a:t>
                      </a:r>
                      <a:r>
                        <a:rPr lang="en-US" sz="2400" baseline="0" dirty="0" smtClean="0">
                          <a:sym typeface="Wingdings" panose="05000000000000000000" pitchFamily="2" charset="2"/>
                        </a:rPr>
                        <a:t>:))</a:t>
                      </a:r>
                    </a:p>
                    <a:p>
                      <a:pPr marL="342900" indent="-342900" algn="l">
                        <a:buFontTx/>
                        <a:buChar char="-"/>
                      </a:pPr>
                      <a:r>
                        <a:rPr lang="en-US" sz="2400" baseline="0" dirty="0" err="1" smtClean="0"/>
                        <a:t>Yêu</a:t>
                      </a:r>
                      <a:r>
                        <a:rPr lang="en-US" sz="2400" baseline="0" dirty="0" smtClean="0"/>
                        <a:t> </a:t>
                      </a:r>
                      <a:r>
                        <a:rPr lang="en-US" sz="2400" baseline="0" dirty="0" err="1" smtClean="0"/>
                        <a:t>thương</a:t>
                      </a:r>
                      <a:r>
                        <a:rPr lang="en-US" sz="2400" baseline="0" dirty="0" smtClean="0"/>
                        <a:t> </a:t>
                      </a:r>
                      <a:r>
                        <a:rPr lang="en-US" sz="2400" baseline="0" dirty="0" err="1" smtClean="0"/>
                        <a:t>gia</a:t>
                      </a:r>
                      <a:r>
                        <a:rPr lang="en-US" sz="2400" baseline="0" dirty="0" smtClean="0"/>
                        <a:t> </a:t>
                      </a:r>
                      <a:r>
                        <a:rPr lang="en-US" sz="2400" baseline="0" dirty="0" err="1" smtClean="0"/>
                        <a:t>đình</a:t>
                      </a:r>
                      <a:r>
                        <a:rPr lang="en-US" sz="2400" baseline="0" dirty="0" smtClean="0"/>
                        <a:t>, </a:t>
                      </a:r>
                      <a:r>
                        <a:rPr lang="en-US" sz="2400" baseline="0" dirty="0" err="1" smtClean="0"/>
                        <a:t>anh</a:t>
                      </a:r>
                      <a:r>
                        <a:rPr lang="en-US" sz="2400" baseline="0" dirty="0" smtClean="0"/>
                        <a:t> </a:t>
                      </a:r>
                      <a:r>
                        <a:rPr lang="en-US" sz="2400" baseline="0" dirty="0" err="1" smtClean="0"/>
                        <a:t>chị</a:t>
                      </a:r>
                      <a:r>
                        <a:rPr lang="en-US" sz="2400" baseline="0" dirty="0" smtClean="0"/>
                        <a:t> </a:t>
                      </a:r>
                      <a:r>
                        <a:rPr lang="en-US" sz="2400" baseline="0" dirty="0" err="1" smtClean="0"/>
                        <a:t>em</a:t>
                      </a:r>
                      <a:endParaRPr lang="en-US" sz="2400" baseline="0" dirty="0" smtClean="0"/>
                    </a:p>
                    <a:p>
                      <a:pPr marL="342900" indent="-342900" algn="l">
                        <a:buFontTx/>
                        <a:buChar char="-"/>
                      </a:pPr>
                      <a:r>
                        <a:rPr lang="en-US" sz="2400" baseline="0" dirty="0" err="1" smtClean="0"/>
                        <a:t>Yêu</a:t>
                      </a:r>
                      <a:r>
                        <a:rPr lang="en-US" sz="2400" baseline="0" dirty="0" smtClean="0"/>
                        <a:t> </a:t>
                      </a:r>
                      <a:r>
                        <a:rPr lang="en-US" sz="2400" baseline="0" dirty="0" err="1" smtClean="0"/>
                        <a:t>quý</a:t>
                      </a:r>
                      <a:r>
                        <a:rPr lang="en-US" sz="2400" baseline="0" dirty="0" smtClean="0"/>
                        <a:t> </a:t>
                      </a:r>
                      <a:r>
                        <a:rPr lang="en-US" sz="2400" baseline="0" dirty="0" err="1" smtClean="0"/>
                        <a:t>bạn</a:t>
                      </a:r>
                      <a:r>
                        <a:rPr lang="en-US" sz="2400" baseline="0" dirty="0" smtClean="0"/>
                        <a:t> </a:t>
                      </a:r>
                      <a:r>
                        <a:rPr lang="en-US" sz="2400" baseline="0" dirty="0" err="1" smtClean="0"/>
                        <a:t>bè</a:t>
                      </a:r>
                      <a:endParaRPr lang="en-US" sz="2400" baseline="0" dirty="0" smtClean="0"/>
                    </a:p>
                  </a:txBody>
                  <a:tcPr anchor="ctr"/>
                </a:tc>
                <a:extLst>
                  <a:ext uri="{0D108BD9-81ED-4DB2-BD59-A6C34878D82A}">
                    <a16:rowId xmlns:a16="http://schemas.microsoft.com/office/drawing/2014/main" val="1437522237"/>
                  </a:ext>
                </a:extLst>
              </a:tr>
            </a:tbl>
          </a:graphicData>
        </a:graphic>
      </p:graphicFrame>
    </p:spTree>
    <p:extLst>
      <p:ext uri="{BB962C8B-B14F-4D97-AF65-F5344CB8AC3E}">
        <p14:creationId xmlns:p14="http://schemas.microsoft.com/office/powerpoint/2010/main" val="408481420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9"/>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000" b="-13000"/>
          </a:stretch>
        </a:blipFill>
        <a:effectLst/>
      </p:bgPr>
    </p:bg>
    <p:spTree>
      <p:nvGrpSpPr>
        <p:cNvPr id="1" name=""/>
        <p:cNvGrpSpPr/>
        <p:nvPr/>
      </p:nvGrpSpPr>
      <p:grpSpPr>
        <a:xfrm>
          <a:off x="0" y="0"/>
          <a:ext cx="0" cy="0"/>
          <a:chOff x="0" y="0"/>
          <a:chExt cx="0" cy="0"/>
        </a:xfrm>
      </p:grpSpPr>
      <p:sp useBgFill="1">
        <p:nvSpPr>
          <p:cNvPr id="2" name="Title 1"/>
          <p:cNvSpPr>
            <a:spLocks noGrp="1"/>
          </p:cNvSpPr>
          <p:nvPr>
            <p:ph type="ctrTitle"/>
          </p:nvPr>
        </p:nvSpPr>
        <p:spPr>
          <a:xfrm>
            <a:off x="206327" y="225083"/>
            <a:ext cx="5711483" cy="1308294"/>
          </a:xfrm>
        </p:spPr>
        <p:txBody>
          <a:bodyPr>
            <a:noAutofit/>
          </a:bodyPr>
          <a:lstStyle/>
          <a:p>
            <a:r>
              <a:rPr lang="en-US" sz="8800" b="1" dirty="0" err="1" smtClean="0">
                <a:solidFill>
                  <a:schemeClr val="accent5">
                    <a:lumMod val="75000"/>
                  </a:schemeClr>
                </a:solidFill>
              </a:rPr>
              <a:t>Hoạt</a:t>
            </a:r>
            <a:r>
              <a:rPr lang="en-US" sz="8800" b="1" dirty="0" smtClean="0">
                <a:solidFill>
                  <a:schemeClr val="accent5">
                    <a:lumMod val="75000"/>
                  </a:schemeClr>
                </a:solidFill>
              </a:rPr>
              <a:t> </a:t>
            </a:r>
            <a:r>
              <a:rPr lang="en-US" sz="8800" b="1" dirty="0" err="1" smtClean="0">
                <a:solidFill>
                  <a:schemeClr val="accent5">
                    <a:lumMod val="75000"/>
                  </a:schemeClr>
                </a:solidFill>
              </a:rPr>
              <a:t>động</a:t>
            </a:r>
            <a:r>
              <a:rPr lang="en-US" sz="8800" b="1" dirty="0" smtClean="0">
                <a:solidFill>
                  <a:schemeClr val="accent5">
                    <a:lumMod val="75000"/>
                  </a:schemeClr>
                </a:solidFill>
              </a:rPr>
              <a:t> </a:t>
            </a:r>
            <a:r>
              <a:rPr lang="en-US" sz="8800" b="1" dirty="0">
                <a:solidFill>
                  <a:schemeClr val="accent5">
                    <a:lumMod val="75000"/>
                  </a:schemeClr>
                </a:solidFill>
              </a:rPr>
              <a:t>8</a:t>
            </a:r>
          </a:p>
        </p:txBody>
      </p:sp>
      <p:sp useBgFill="1">
        <p:nvSpPr>
          <p:cNvPr id="3" name="Subtitle 2"/>
          <p:cNvSpPr>
            <a:spLocks noGrp="1"/>
          </p:cNvSpPr>
          <p:nvPr>
            <p:ph type="subTitle" idx="1"/>
          </p:nvPr>
        </p:nvSpPr>
        <p:spPr>
          <a:xfrm>
            <a:off x="672904" y="1601585"/>
            <a:ext cx="4496973" cy="1057209"/>
          </a:xfrm>
        </p:spPr>
        <p:txBody>
          <a:bodyPr>
            <a:normAutofit lnSpcReduction="10000"/>
          </a:bodyPr>
          <a:lstStyle/>
          <a:p>
            <a:r>
              <a:rPr lang="en-US" sz="3200" dirty="0" err="1" smtClean="0">
                <a:solidFill>
                  <a:schemeClr val="tx2">
                    <a:lumMod val="20000"/>
                    <a:lumOff val="80000"/>
                  </a:schemeClr>
                </a:solidFill>
              </a:rPr>
              <a:t>Phát</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huy</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điểm</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mạnh</a:t>
            </a:r>
            <a:r>
              <a:rPr lang="en-US" sz="3200" dirty="0" smtClean="0">
                <a:solidFill>
                  <a:schemeClr val="tx2">
                    <a:lumMod val="20000"/>
                    <a:lumOff val="80000"/>
                  </a:schemeClr>
                </a:solidFill>
              </a:rPr>
              <a:t>,</a:t>
            </a:r>
          </a:p>
          <a:p>
            <a:r>
              <a:rPr lang="en-US" sz="3200" dirty="0" err="1">
                <a:solidFill>
                  <a:schemeClr val="tx2">
                    <a:lumMod val="20000"/>
                    <a:lumOff val="80000"/>
                  </a:schemeClr>
                </a:solidFill>
              </a:rPr>
              <a:t>h</a:t>
            </a:r>
            <a:r>
              <a:rPr lang="en-US" sz="3200" dirty="0" err="1" smtClean="0">
                <a:solidFill>
                  <a:schemeClr val="tx2">
                    <a:lumMod val="20000"/>
                    <a:lumOff val="80000"/>
                  </a:schemeClr>
                </a:solidFill>
              </a:rPr>
              <a:t>ạn</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chế</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điểm</a:t>
            </a:r>
            <a:r>
              <a:rPr lang="en-US" sz="3200" dirty="0" smtClean="0">
                <a:solidFill>
                  <a:schemeClr val="tx2">
                    <a:lumMod val="20000"/>
                    <a:lumOff val="80000"/>
                  </a:schemeClr>
                </a:solidFill>
              </a:rPr>
              <a:t> </a:t>
            </a:r>
            <a:r>
              <a:rPr lang="en-US" sz="3200" dirty="0" err="1" smtClean="0">
                <a:solidFill>
                  <a:schemeClr val="tx2">
                    <a:lumMod val="20000"/>
                    <a:lumOff val="80000"/>
                  </a:schemeClr>
                </a:solidFill>
              </a:rPr>
              <a:t>yếu</a:t>
            </a:r>
            <a:endParaRPr lang="en-US" sz="3200" dirty="0">
              <a:solidFill>
                <a:schemeClr val="tx2">
                  <a:lumMod val="20000"/>
                  <a:lumOff val="80000"/>
                </a:schemeClr>
              </a:solidFill>
            </a:endParaRPr>
          </a:p>
        </p:txBody>
      </p:sp>
    </p:spTree>
    <p:extLst>
      <p:ext uri="{BB962C8B-B14F-4D97-AF65-F5344CB8AC3E}">
        <p14:creationId xmlns:p14="http://schemas.microsoft.com/office/powerpoint/2010/main" val="7767617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4" fill="hold" nodeType="afterEffect">
                                  <p:stCondLst>
                                    <p:cond delay="100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3" fill="hold">
                            <p:stCondLst>
                              <p:cond delay="2000"/>
                            </p:stCondLst>
                            <p:childTnLst>
                              <p:par>
                                <p:cTn id="14" presetID="2" presetClass="entr" presetSubtype="4" fill="hold" nodeType="afterEffect">
                                  <p:stCondLst>
                                    <p:cond delay="1000"/>
                                  </p:stCondLst>
                                  <p:childTnLst>
                                    <p:set>
                                      <p:cBhvr>
                                        <p:cTn id="15" dur="1" fill="hold">
                                          <p:stCondLst>
                                            <p:cond delay="0"/>
                                          </p:stCondLst>
                                        </p:cTn>
                                        <p:tgtEl>
                                          <p:spTgt spid="3">
                                            <p:txEl>
                                              <p:pRg st="1" end="1"/>
                                            </p:txEl>
                                          </p:spTgt>
                                        </p:tgtEl>
                                        <p:attrNameLst>
                                          <p:attrName>style.visibility</p:attrName>
                                        </p:attrNameLst>
                                      </p:cBhvr>
                                      <p:to>
                                        <p:strVal val="visible"/>
                                      </p:to>
                                    </p:set>
                                    <p:anim calcmode="lin" valueType="num">
                                      <p:cBhvr additive="base">
                                        <p:cTn id="1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Rounded Rectangle 5"/>
          <p:cNvSpPr/>
          <p:nvPr/>
        </p:nvSpPr>
        <p:spPr>
          <a:xfrm>
            <a:off x="1420837" y="295422"/>
            <a:ext cx="9734843" cy="1392701"/>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err="1" smtClean="0">
                <a:solidFill>
                  <a:schemeClr val="accent1">
                    <a:lumMod val="50000"/>
                  </a:schemeClr>
                </a:solidFill>
              </a:rPr>
              <a:t>Một</a:t>
            </a:r>
            <a:r>
              <a:rPr lang="en-US" sz="4400" dirty="0" smtClean="0">
                <a:solidFill>
                  <a:schemeClr val="accent1">
                    <a:lumMod val="50000"/>
                  </a:schemeClr>
                </a:solidFill>
              </a:rPr>
              <a:t> </a:t>
            </a:r>
            <a:r>
              <a:rPr lang="en-US" sz="4400" dirty="0" err="1" smtClean="0">
                <a:solidFill>
                  <a:schemeClr val="accent1">
                    <a:lumMod val="50000"/>
                  </a:schemeClr>
                </a:solidFill>
              </a:rPr>
              <a:t>số</a:t>
            </a:r>
            <a:r>
              <a:rPr lang="en-US" sz="4400" dirty="0" smtClean="0">
                <a:solidFill>
                  <a:schemeClr val="accent1">
                    <a:lumMod val="50000"/>
                  </a:schemeClr>
                </a:solidFill>
              </a:rPr>
              <a:t> </a:t>
            </a:r>
            <a:r>
              <a:rPr lang="en-US" sz="4400" dirty="0" err="1" smtClean="0">
                <a:solidFill>
                  <a:schemeClr val="accent1">
                    <a:lumMod val="50000"/>
                  </a:schemeClr>
                </a:solidFill>
              </a:rPr>
              <a:t>biện</a:t>
            </a:r>
            <a:r>
              <a:rPr lang="en-US" sz="4400" dirty="0" smtClean="0">
                <a:solidFill>
                  <a:schemeClr val="accent1">
                    <a:lumMod val="50000"/>
                  </a:schemeClr>
                </a:solidFill>
              </a:rPr>
              <a:t> </a:t>
            </a:r>
            <a:r>
              <a:rPr lang="en-US" sz="4400" dirty="0" err="1" smtClean="0">
                <a:solidFill>
                  <a:schemeClr val="accent1">
                    <a:lumMod val="50000"/>
                  </a:schemeClr>
                </a:solidFill>
              </a:rPr>
              <a:t>pháp</a:t>
            </a:r>
            <a:r>
              <a:rPr lang="en-US" sz="4400" dirty="0" smtClean="0">
                <a:solidFill>
                  <a:schemeClr val="accent1">
                    <a:lumMod val="50000"/>
                  </a:schemeClr>
                </a:solidFill>
              </a:rPr>
              <a:t> </a:t>
            </a:r>
            <a:r>
              <a:rPr lang="en-US" sz="4400" dirty="0" err="1" smtClean="0">
                <a:solidFill>
                  <a:schemeClr val="accent1">
                    <a:lumMod val="50000"/>
                  </a:schemeClr>
                </a:solidFill>
              </a:rPr>
              <a:t>phát</a:t>
            </a:r>
            <a:r>
              <a:rPr lang="en-US" sz="4400" dirty="0" smtClean="0">
                <a:solidFill>
                  <a:schemeClr val="accent1">
                    <a:lumMod val="50000"/>
                  </a:schemeClr>
                </a:solidFill>
              </a:rPr>
              <a:t> </a:t>
            </a:r>
            <a:r>
              <a:rPr lang="en-US" sz="4400" dirty="0" err="1" smtClean="0">
                <a:solidFill>
                  <a:schemeClr val="accent1">
                    <a:lumMod val="50000"/>
                  </a:schemeClr>
                </a:solidFill>
              </a:rPr>
              <a:t>huy</a:t>
            </a:r>
            <a:r>
              <a:rPr lang="en-US" sz="4400" dirty="0" smtClean="0">
                <a:solidFill>
                  <a:schemeClr val="accent1">
                    <a:lumMod val="50000"/>
                  </a:schemeClr>
                </a:solidFill>
              </a:rPr>
              <a:t> </a:t>
            </a:r>
            <a:r>
              <a:rPr lang="en-US" sz="4400" dirty="0" err="1" smtClean="0">
                <a:solidFill>
                  <a:schemeClr val="accent1">
                    <a:lumMod val="50000"/>
                  </a:schemeClr>
                </a:solidFill>
              </a:rPr>
              <a:t>điểm</a:t>
            </a:r>
            <a:r>
              <a:rPr lang="en-US" sz="4400" dirty="0" smtClean="0">
                <a:solidFill>
                  <a:schemeClr val="accent1">
                    <a:lumMod val="50000"/>
                  </a:schemeClr>
                </a:solidFill>
              </a:rPr>
              <a:t> </a:t>
            </a:r>
            <a:r>
              <a:rPr lang="en-US" sz="4400" dirty="0" err="1" smtClean="0">
                <a:solidFill>
                  <a:schemeClr val="accent1">
                    <a:lumMod val="50000"/>
                  </a:schemeClr>
                </a:solidFill>
              </a:rPr>
              <a:t>mạnh</a:t>
            </a:r>
            <a:r>
              <a:rPr lang="en-US" sz="4400" dirty="0" smtClean="0">
                <a:solidFill>
                  <a:schemeClr val="accent1">
                    <a:lumMod val="50000"/>
                  </a:schemeClr>
                </a:solidFill>
              </a:rPr>
              <a:t>, </a:t>
            </a:r>
            <a:r>
              <a:rPr lang="en-US" sz="4400" dirty="0" err="1" smtClean="0">
                <a:solidFill>
                  <a:schemeClr val="accent1">
                    <a:lumMod val="50000"/>
                  </a:schemeClr>
                </a:solidFill>
              </a:rPr>
              <a:t>và</a:t>
            </a:r>
            <a:r>
              <a:rPr lang="en-US" sz="4400" dirty="0" smtClean="0">
                <a:solidFill>
                  <a:schemeClr val="accent1">
                    <a:lumMod val="50000"/>
                  </a:schemeClr>
                </a:solidFill>
              </a:rPr>
              <a:t> </a:t>
            </a:r>
            <a:r>
              <a:rPr lang="en-US" sz="4400" dirty="0" err="1" smtClean="0">
                <a:solidFill>
                  <a:schemeClr val="accent1">
                    <a:lumMod val="50000"/>
                  </a:schemeClr>
                </a:solidFill>
              </a:rPr>
              <a:t>hạn</a:t>
            </a:r>
            <a:r>
              <a:rPr lang="en-US" sz="4400" dirty="0" smtClean="0">
                <a:solidFill>
                  <a:schemeClr val="accent1">
                    <a:lumMod val="50000"/>
                  </a:schemeClr>
                </a:solidFill>
              </a:rPr>
              <a:t> </a:t>
            </a:r>
            <a:r>
              <a:rPr lang="en-US" sz="4400" dirty="0" err="1" smtClean="0">
                <a:solidFill>
                  <a:schemeClr val="accent1">
                    <a:lumMod val="50000"/>
                  </a:schemeClr>
                </a:solidFill>
              </a:rPr>
              <a:t>chế</a:t>
            </a:r>
            <a:r>
              <a:rPr lang="en-US" sz="4400" dirty="0" smtClean="0">
                <a:solidFill>
                  <a:schemeClr val="accent1">
                    <a:lumMod val="50000"/>
                  </a:schemeClr>
                </a:solidFill>
              </a:rPr>
              <a:t> </a:t>
            </a:r>
            <a:r>
              <a:rPr lang="en-US" sz="4400" dirty="0" err="1" smtClean="0">
                <a:solidFill>
                  <a:schemeClr val="accent1">
                    <a:lumMod val="50000"/>
                  </a:schemeClr>
                </a:solidFill>
              </a:rPr>
              <a:t>điểm</a:t>
            </a:r>
            <a:r>
              <a:rPr lang="en-US" sz="4400" dirty="0" smtClean="0">
                <a:solidFill>
                  <a:schemeClr val="accent1">
                    <a:lumMod val="50000"/>
                  </a:schemeClr>
                </a:solidFill>
              </a:rPr>
              <a:t> </a:t>
            </a:r>
            <a:r>
              <a:rPr lang="en-US" sz="4400" dirty="0" err="1" smtClean="0">
                <a:solidFill>
                  <a:schemeClr val="accent1">
                    <a:lumMod val="50000"/>
                  </a:schemeClr>
                </a:solidFill>
              </a:rPr>
              <a:t>yếu</a:t>
            </a:r>
            <a:endParaRPr lang="en-US" sz="4400" dirty="0">
              <a:solidFill>
                <a:schemeClr val="accent1">
                  <a:lumMod val="50000"/>
                </a:schemeClr>
              </a:solidFill>
            </a:endParaRPr>
          </a:p>
        </p:txBody>
      </p:sp>
      <p:sp>
        <p:nvSpPr>
          <p:cNvPr id="8" name="Rounded Rectangle 7"/>
          <p:cNvSpPr/>
          <p:nvPr/>
        </p:nvSpPr>
        <p:spPr>
          <a:xfrm>
            <a:off x="886265" y="2025747"/>
            <a:ext cx="3052689" cy="17865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chemeClr val="tx1"/>
                </a:solidFill>
              </a:rPr>
              <a:t>Phát</a:t>
            </a:r>
            <a:r>
              <a:rPr lang="en-US" sz="2800" dirty="0" smtClean="0">
                <a:solidFill>
                  <a:schemeClr val="tx1"/>
                </a:solidFill>
              </a:rPr>
              <a:t> </a:t>
            </a:r>
            <a:r>
              <a:rPr lang="en-US" sz="2800" dirty="0" err="1" smtClean="0">
                <a:solidFill>
                  <a:schemeClr val="tx1"/>
                </a:solidFill>
              </a:rPr>
              <a:t>hiện</a:t>
            </a:r>
            <a:r>
              <a:rPr lang="en-US" sz="2800" dirty="0" smtClean="0">
                <a:solidFill>
                  <a:schemeClr val="tx1"/>
                </a:solidFill>
              </a:rPr>
              <a:t> </a:t>
            </a:r>
            <a:r>
              <a:rPr lang="en-US" sz="2800" dirty="0" err="1" smtClean="0">
                <a:solidFill>
                  <a:schemeClr val="tx1"/>
                </a:solidFill>
              </a:rPr>
              <a:t>đúng</a:t>
            </a:r>
            <a:r>
              <a:rPr lang="en-US" sz="2800" dirty="0" smtClean="0">
                <a:solidFill>
                  <a:schemeClr val="tx1"/>
                </a:solidFill>
              </a:rPr>
              <a:t> </a:t>
            </a:r>
            <a:r>
              <a:rPr lang="en-US" sz="2800" dirty="0" err="1" smtClean="0">
                <a:solidFill>
                  <a:schemeClr val="tx1"/>
                </a:solidFill>
              </a:rPr>
              <a:t>điểm</a:t>
            </a:r>
            <a:r>
              <a:rPr lang="en-US" sz="2800" dirty="0" smtClean="0">
                <a:solidFill>
                  <a:schemeClr val="tx1"/>
                </a:solidFill>
              </a:rPr>
              <a:t> </a:t>
            </a:r>
            <a:r>
              <a:rPr lang="en-US" sz="2800" dirty="0" err="1" smtClean="0">
                <a:solidFill>
                  <a:schemeClr val="tx1"/>
                </a:solidFill>
              </a:rPr>
              <a:t>mạnh</a:t>
            </a:r>
            <a:r>
              <a:rPr lang="en-US" sz="2800" dirty="0" smtClean="0">
                <a:solidFill>
                  <a:schemeClr val="tx1"/>
                </a:solidFill>
              </a:rPr>
              <a:t>, </a:t>
            </a:r>
            <a:r>
              <a:rPr lang="en-US" sz="2800" dirty="0" err="1" smtClean="0">
                <a:solidFill>
                  <a:schemeClr val="tx1"/>
                </a:solidFill>
              </a:rPr>
              <a:t>yếu</a:t>
            </a:r>
            <a:r>
              <a:rPr lang="en-US" sz="2800" dirty="0" smtClean="0">
                <a:solidFill>
                  <a:schemeClr val="tx1"/>
                </a:solidFill>
              </a:rPr>
              <a:t> </a:t>
            </a:r>
            <a:r>
              <a:rPr lang="en-US" sz="2800" dirty="0" err="1" smtClean="0">
                <a:solidFill>
                  <a:schemeClr val="tx1"/>
                </a:solidFill>
              </a:rPr>
              <a:t>của</a:t>
            </a:r>
            <a:r>
              <a:rPr lang="en-US" sz="2800" dirty="0" smtClean="0">
                <a:solidFill>
                  <a:schemeClr val="tx1"/>
                </a:solidFill>
              </a:rPr>
              <a:t> </a:t>
            </a:r>
            <a:r>
              <a:rPr lang="en-US" sz="2800" dirty="0" err="1" smtClean="0">
                <a:solidFill>
                  <a:schemeClr val="tx1"/>
                </a:solidFill>
              </a:rPr>
              <a:t>bản</a:t>
            </a:r>
            <a:r>
              <a:rPr lang="en-US" sz="2800" dirty="0" smtClean="0">
                <a:solidFill>
                  <a:schemeClr val="tx1"/>
                </a:solidFill>
              </a:rPr>
              <a:t> </a:t>
            </a:r>
            <a:r>
              <a:rPr lang="en-US" sz="2800" dirty="0" err="1" smtClean="0">
                <a:solidFill>
                  <a:schemeClr val="tx1"/>
                </a:solidFill>
              </a:rPr>
              <a:t>thân</a:t>
            </a:r>
            <a:endParaRPr lang="en-US" sz="2800" dirty="0">
              <a:solidFill>
                <a:schemeClr val="tx1"/>
              </a:solidFill>
            </a:endParaRPr>
          </a:p>
        </p:txBody>
      </p:sp>
      <p:sp>
        <p:nvSpPr>
          <p:cNvPr id="9" name="Rounded Rectangle 8"/>
          <p:cNvSpPr/>
          <p:nvPr/>
        </p:nvSpPr>
        <p:spPr>
          <a:xfrm>
            <a:off x="4339883" y="2025747"/>
            <a:ext cx="3108960" cy="942536"/>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rgbClr val="FF0000"/>
                </a:solidFill>
              </a:rPr>
              <a:t>Lắng</a:t>
            </a:r>
            <a:r>
              <a:rPr lang="en-US" sz="2800" dirty="0" smtClean="0">
                <a:solidFill>
                  <a:srgbClr val="FF0000"/>
                </a:solidFill>
              </a:rPr>
              <a:t> </a:t>
            </a:r>
            <a:r>
              <a:rPr lang="en-US" sz="2800" dirty="0" err="1" smtClean="0">
                <a:solidFill>
                  <a:srgbClr val="FF0000"/>
                </a:solidFill>
              </a:rPr>
              <a:t>nghe</a:t>
            </a:r>
            <a:r>
              <a:rPr lang="en-US" sz="2800" dirty="0" smtClean="0">
                <a:solidFill>
                  <a:srgbClr val="FF0000"/>
                </a:solidFill>
              </a:rPr>
              <a:t> </a:t>
            </a:r>
            <a:r>
              <a:rPr lang="en-US" sz="2800" dirty="0" err="1" smtClean="0">
                <a:solidFill>
                  <a:srgbClr val="FF0000"/>
                </a:solidFill>
              </a:rPr>
              <a:t>tiếp</a:t>
            </a:r>
            <a:r>
              <a:rPr lang="en-US" sz="2800" dirty="0" smtClean="0">
                <a:solidFill>
                  <a:srgbClr val="FF0000"/>
                </a:solidFill>
              </a:rPr>
              <a:t> </a:t>
            </a:r>
            <a:r>
              <a:rPr lang="en-US" sz="2800" dirty="0" err="1" smtClean="0">
                <a:solidFill>
                  <a:srgbClr val="FF0000"/>
                </a:solidFill>
              </a:rPr>
              <a:t>nhận</a:t>
            </a:r>
            <a:r>
              <a:rPr lang="en-US" sz="2800" dirty="0" smtClean="0">
                <a:solidFill>
                  <a:srgbClr val="FF0000"/>
                </a:solidFill>
              </a:rPr>
              <a:t> ý </a:t>
            </a:r>
            <a:r>
              <a:rPr lang="en-US" sz="2800" dirty="0" err="1" smtClean="0">
                <a:solidFill>
                  <a:srgbClr val="FF0000"/>
                </a:solidFill>
              </a:rPr>
              <a:t>kiến</a:t>
            </a:r>
            <a:endParaRPr lang="en-US" sz="2800" dirty="0">
              <a:solidFill>
                <a:srgbClr val="FF0000"/>
              </a:solidFill>
            </a:endParaRPr>
          </a:p>
        </p:txBody>
      </p:sp>
      <p:sp>
        <p:nvSpPr>
          <p:cNvPr id="10" name="Rounded Rectangle 9"/>
          <p:cNvSpPr/>
          <p:nvPr/>
        </p:nvSpPr>
        <p:spPr>
          <a:xfrm>
            <a:off x="8060787" y="2025747"/>
            <a:ext cx="2152357" cy="1772529"/>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chemeClr val="accent2">
                    <a:lumMod val="75000"/>
                  </a:schemeClr>
                </a:solidFill>
              </a:rPr>
              <a:t>Đặt</a:t>
            </a:r>
            <a:r>
              <a:rPr lang="en-US" sz="2800" dirty="0" smtClean="0">
                <a:solidFill>
                  <a:schemeClr val="accent2">
                    <a:lumMod val="75000"/>
                  </a:schemeClr>
                </a:solidFill>
              </a:rPr>
              <a:t> </a:t>
            </a:r>
            <a:r>
              <a:rPr lang="en-US" sz="2800" dirty="0" err="1" smtClean="0">
                <a:solidFill>
                  <a:schemeClr val="accent2">
                    <a:lumMod val="75000"/>
                  </a:schemeClr>
                </a:solidFill>
              </a:rPr>
              <a:t>ra</a:t>
            </a:r>
            <a:r>
              <a:rPr lang="en-US" sz="2800" dirty="0" smtClean="0">
                <a:solidFill>
                  <a:schemeClr val="accent2">
                    <a:lumMod val="75000"/>
                  </a:schemeClr>
                </a:solidFill>
              </a:rPr>
              <a:t> </a:t>
            </a:r>
            <a:r>
              <a:rPr lang="en-US" sz="2800" dirty="0" err="1" smtClean="0">
                <a:solidFill>
                  <a:schemeClr val="accent2">
                    <a:lumMod val="75000"/>
                  </a:schemeClr>
                </a:solidFill>
              </a:rPr>
              <a:t>mục</a:t>
            </a:r>
            <a:r>
              <a:rPr lang="en-US" sz="2800" dirty="0" smtClean="0">
                <a:solidFill>
                  <a:schemeClr val="accent2">
                    <a:lumMod val="75000"/>
                  </a:schemeClr>
                </a:solidFill>
              </a:rPr>
              <a:t> </a:t>
            </a:r>
            <a:r>
              <a:rPr lang="en-US" sz="2800" dirty="0" err="1" smtClean="0">
                <a:solidFill>
                  <a:schemeClr val="accent2">
                    <a:lumMod val="75000"/>
                  </a:schemeClr>
                </a:solidFill>
              </a:rPr>
              <a:t>tiêu</a:t>
            </a:r>
            <a:r>
              <a:rPr lang="en-US" sz="2800" dirty="0" smtClean="0">
                <a:solidFill>
                  <a:schemeClr val="accent2">
                    <a:lumMod val="75000"/>
                  </a:schemeClr>
                </a:solidFill>
              </a:rPr>
              <a:t> </a:t>
            </a:r>
            <a:r>
              <a:rPr lang="en-US" sz="2800" dirty="0" err="1" smtClean="0">
                <a:solidFill>
                  <a:schemeClr val="accent2">
                    <a:lumMod val="75000"/>
                  </a:schemeClr>
                </a:solidFill>
              </a:rPr>
              <a:t>khắc</a:t>
            </a:r>
            <a:r>
              <a:rPr lang="en-US" sz="2800" dirty="0" smtClean="0">
                <a:solidFill>
                  <a:schemeClr val="accent2">
                    <a:lumMod val="75000"/>
                  </a:schemeClr>
                </a:solidFill>
              </a:rPr>
              <a:t> </a:t>
            </a:r>
            <a:r>
              <a:rPr lang="en-US" sz="2800" dirty="0" err="1" smtClean="0">
                <a:solidFill>
                  <a:schemeClr val="accent2">
                    <a:lumMod val="75000"/>
                  </a:schemeClr>
                </a:solidFill>
              </a:rPr>
              <a:t>phục</a:t>
            </a:r>
            <a:r>
              <a:rPr lang="en-US" sz="2800" dirty="0" smtClean="0">
                <a:solidFill>
                  <a:schemeClr val="accent2">
                    <a:lumMod val="75000"/>
                  </a:schemeClr>
                </a:solidFill>
              </a:rPr>
              <a:t> </a:t>
            </a:r>
            <a:r>
              <a:rPr lang="en-US" sz="2800" dirty="0" err="1" smtClean="0">
                <a:solidFill>
                  <a:schemeClr val="accent2">
                    <a:lumMod val="75000"/>
                  </a:schemeClr>
                </a:solidFill>
              </a:rPr>
              <a:t>điểm</a:t>
            </a:r>
            <a:r>
              <a:rPr lang="en-US" sz="2800" dirty="0" smtClean="0">
                <a:solidFill>
                  <a:schemeClr val="accent2">
                    <a:lumMod val="75000"/>
                  </a:schemeClr>
                </a:solidFill>
              </a:rPr>
              <a:t> </a:t>
            </a:r>
            <a:r>
              <a:rPr lang="en-US" sz="2800" dirty="0" err="1" smtClean="0">
                <a:solidFill>
                  <a:schemeClr val="accent2">
                    <a:lumMod val="75000"/>
                  </a:schemeClr>
                </a:solidFill>
              </a:rPr>
              <a:t>yếu</a:t>
            </a:r>
            <a:endParaRPr lang="en-US" sz="2800" dirty="0">
              <a:solidFill>
                <a:schemeClr val="accent2">
                  <a:lumMod val="75000"/>
                </a:schemeClr>
              </a:solidFill>
            </a:endParaRPr>
          </a:p>
        </p:txBody>
      </p:sp>
      <p:sp>
        <p:nvSpPr>
          <p:cNvPr id="11" name="Rounded Rectangle 10"/>
          <p:cNvSpPr/>
          <p:nvPr/>
        </p:nvSpPr>
        <p:spPr>
          <a:xfrm>
            <a:off x="4733778" y="3305908"/>
            <a:ext cx="2321169" cy="1603718"/>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chemeClr val="tx2">
                    <a:lumMod val="75000"/>
                  </a:schemeClr>
                </a:solidFill>
              </a:rPr>
              <a:t>Duy</a:t>
            </a:r>
            <a:r>
              <a:rPr lang="en-US" sz="2800" dirty="0" smtClean="0">
                <a:solidFill>
                  <a:schemeClr val="tx2">
                    <a:lumMod val="75000"/>
                  </a:schemeClr>
                </a:solidFill>
              </a:rPr>
              <a:t> </a:t>
            </a:r>
            <a:r>
              <a:rPr lang="en-US" sz="2800" dirty="0" err="1" smtClean="0">
                <a:solidFill>
                  <a:schemeClr val="tx2">
                    <a:lumMod val="75000"/>
                  </a:schemeClr>
                </a:solidFill>
              </a:rPr>
              <a:t>trì</a:t>
            </a:r>
            <a:r>
              <a:rPr lang="en-US" sz="2800" dirty="0" smtClean="0">
                <a:solidFill>
                  <a:schemeClr val="tx2">
                    <a:lumMod val="75000"/>
                  </a:schemeClr>
                </a:solidFill>
              </a:rPr>
              <a:t> </a:t>
            </a:r>
            <a:r>
              <a:rPr lang="en-US" sz="2800" dirty="0" err="1" smtClean="0">
                <a:solidFill>
                  <a:schemeClr val="tx2">
                    <a:lumMod val="75000"/>
                  </a:schemeClr>
                </a:solidFill>
              </a:rPr>
              <a:t>sử</a:t>
            </a:r>
            <a:r>
              <a:rPr lang="en-US" sz="2800" dirty="0" smtClean="0">
                <a:solidFill>
                  <a:schemeClr val="tx2">
                    <a:lumMod val="75000"/>
                  </a:schemeClr>
                </a:solidFill>
              </a:rPr>
              <a:t> </a:t>
            </a:r>
            <a:r>
              <a:rPr lang="en-US" sz="2800" dirty="0" err="1" smtClean="0">
                <a:solidFill>
                  <a:schemeClr val="tx2">
                    <a:lumMod val="75000"/>
                  </a:schemeClr>
                </a:solidFill>
              </a:rPr>
              <a:t>dụng</a:t>
            </a:r>
            <a:r>
              <a:rPr lang="en-US" sz="2800" dirty="0" smtClean="0">
                <a:solidFill>
                  <a:schemeClr val="tx2">
                    <a:lumMod val="75000"/>
                  </a:schemeClr>
                </a:solidFill>
              </a:rPr>
              <a:t> </a:t>
            </a:r>
            <a:r>
              <a:rPr lang="en-US" sz="2800" dirty="0" err="1" smtClean="0">
                <a:solidFill>
                  <a:schemeClr val="tx2">
                    <a:lumMod val="75000"/>
                  </a:schemeClr>
                </a:solidFill>
              </a:rPr>
              <a:t>các</a:t>
            </a:r>
            <a:r>
              <a:rPr lang="en-US" sz="2800" dirty="0" smtClean="0">
                <a:solidFill>
                  <a:schemeClr val="tx2">
                    <a:lumMod val="75000"/>
                  </a:schemeClr>
                </a:solidFill>
              </a:rPr>
              <a:t> </a:t>
            </a:r>
            <a:r>
              <a:rPr lang="en-US" sz="2800" dirty="0" err="1" smtClean="0">
                <a:solidFill>
                  <a:schemeClr val="tx2">
                    <a:lumMod val="75000"/>
                  </a:schemeClr>
                </a:solidFill>
              </a:rPr>
              <a:t>điểm</a:t>
            </a:r>
            <a:r>
              <a:rPr lang="en-US" sz="2800" dirty="0" smtClean="0">
                <a:solidFill>
                  <a:schemeClr val="tx2">
                    <a:lumMod val="75000"/>
                  </a:schemeClr>
                </a:solidFill>
              </a:rPr>
              <a:t> </a:t>
            </a:r>
            <a:r>
              <a:rPr lang="en-US" sz="2800" dirty="0" err="1" smtClean="0">
                <a:solidFill>
                  <a:schemeClr val="tx2">
                    <a:lumMod val="75000"/>
                  </a:schemeClr>
                </a:solidFill>
              </a:rPr>
              <a:t>mạnh</a:t>
            </a:r>
            <a:r>
              <a:rPr lang="en-US" sz="2800" dirty="0" smtClean="0">
                <a:solidFill>
                  <a:schemeClr val="tx2">
                    <a:lumMod val="75000"/>
                  </a:schemeClr>
                </a:solidFill>
              </a:rPr>
              <a:t> </a:t>
            </a:r>
            <a:r>
              <a:rPr lang="en-US" sz="2800" dirty="0" err="1" smtClean="0">
                <a:solidFill>
                  <a:schemeClr val="tx2">
                    <a:lumMod val="75000"/>
                  </a:schemeClr>
                </a:solidFill>
              </a:rPr>
              <a:t>của</a:t>
            </a:r>
            <a:r>
              <a:rPr lang="en-US" sz="2800" dirty="0" smtClean="0">
                <a:solidFill>
                  <a:schemeClr val="tx2">
                    <a:lumMod val="75000"/>
                  </a:schemeClr>
                </a:solidFill>
              </a:rPr>
              <a:t> </a:t>
            </a:r>
            <a:r>
              <a:rPr lang="en-US" sz="2800" dirty="0" err="1" smtClean="0">
                <a:solidFill>
                  <a:schemeClr val="tx2">
                    <a:lumMod val="75000"/>
                  </a:schemeClr>
                </a:solidFill>
              </a:rPr>
              <a:t>bản</a:t>
            </a:r>
            <a:r>
              <a:rPr lang="en-US" sz="2800" dirty="0" smtClean="0">
                <a:solidFill>
                  <a:schemeClr val="tx2">
                    <a:lumMod val="75000"/>
                  </a:schemeClr>
                </a:solidFill>
              </a:rPr>
              <a:t> </a:t>
            </a:r>
            <a:r>
              <a:rPr lang="en-US" sz="2800" dirty="0" err="1" smtClean="0">
                <a:solidFill>
                  <a:schemeClr val="tx2">
                    <a:lumMod val="75000"/>
                  </a:schemeClr>
                </a:solidFill>
              </a:rPr>
              <a:t>thân</a:t>
            </a:r>
            <a:endParaRPr lang="en-US" sz="2800" dirty="0">
              <a:solidFill>
                <a:schemeClr val="tx2">
                  <a:lumMod val="75000"/>
                </a:schemeClr>
              </a:solidFill>
            </a:endParaRPr>
          </a:p>
        </p:txBody>
      </p:sp>
      <p:sp>
        <p:nvSpPr>
          <p:cNvPr id="12" name="Rounded Rectangle 11"/>
          <p:cNvSpPr/>
          <p:nvPr/>
        </p:nvSpPr>
        <p:spPr>
          <a:xfrm>
            <a:off x="7737229" y="4135900"/>
            <a:ext cx="2799471" cy="2271932"/>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rgbClr val="FFFF00"/>
                </a:solidFill>
              </a:rPr>
              <a:t>Tạo</a:t>
            </a:r>
            <a:r>
              <a:rPr lang="en-US" sz="2800" dirty="0" smtClean="0">
                <a:solidFill>
                  <a:srgbClr val="FFFF00"/>
                </a:solidFill>
              </a:rPr>
              <a:t> </a:t>
            </a:r>
            <a:r>
              <a:rPr lang="en-US" sz="2800" dirty="0" err="1" smtClean="0">
                <a:solidFill>
                  <a:srgbClr val="FFFF00"/>
                </a:solidFill>
              </a:rPr>
              <a:t>lập</a:t>
            </a:r>
            <a:r>
              <a:rPr lang="en-US" sz="2800" dirty="0" smtClean="0">
                <a:solidFill>
                  <a:srgbClr val="FFFF00"/>
                </a:solidFill>
              </a:rPr>
              <a:t> </a:t>
            </a:r>
            <a:r>
              <a:rPr lang="en-US" sz="2800" dirty="0" err="1" smtClean="0">
                <a:solidFill>
                  <a:srgbClr val="FFFF00"/>
                </a:solidFill>
              </a:rPr>
              <a:t>một</a:t>
            </a:r>
            <a:r>
              <a:rPr lang="en-US" sz="2800" dirty="0" smtClean="0">
                <a:solidFill>
                  <a:srgbClr val="FFFF00"/>
                </a:solidFill>
              </a:rPr>
              <a:t> </a:t>
            </a:r>
            <a:r>
              <a:rPr lang="en-US" sz="2800" dirty="0" err="1" smtClean="0">
                <a:solidFill>
                  <a:srgbClr val="FFFF00"/>
                </a:solidFill>
              </a:rPr>
              <a:t>trò</a:t>
            </a:r>
            <a:r>
              <a:rPr lang="en-US" sz="2800" dirty="0" smtClean="0">
                <a:solidFill>
                  <a:srgbClr val="FFFF00"/>
                </a:solidFill>
              </a:rPr>
              <a:t> </a:t>
            </a:r>
            <a:r>
              <a:rPr lang="en-US" sz="2800" dirty="0" err="1" smtClean="0">
                <a:solidFill>
                  <a:srgbClr val="FFFF00"/>
                </a:solidFill>
              </a:rPr>
              <a:t>chơi</a:t>
            </a:r>
            <a:r>
              <a:rPr lang="en-US" sz="2800" dirty="0" smtClean="0">
                <a:solidFill>
                  <a:srgbClr val="FFFF00"/>
                </a:solidFill>
              </a:rPr>
              <a:t> </a:t>
            </a:r>
            <a:r>
              <a:rPr lang="en-US" sz="2800" dirty="0" err="1" smtClean="0">
                <a:solidFill>
                  <a:srgbClr val="FFFF00"/>
                </a:solidFill>
              </a:rPr>
              <a:t>giúp</a:t>
            </a:r>
            <a:r>
              <a:rPr lang="en-US" sz="2800" dirty="0" smtClean="0">
                <a:solidFill>
                  <a:srgbClr val="FFFF00"/>
                </a:solidFill>
              </a:rPr>
              <a:t> </a:t>
            </a:r>
            <a:r>
              <a:rPr lang="en-US" sz="2800" dirty="0" err="1" smtClean="0">
                <a:solidFill>
                  <a:srgbClr val="FFFF00"/>
                </a:solidFill>
              </a:rPr>
              <a:t>bản</a:t>
            </a:r>
            <a:r>
              <a:rPr lang="en-US" sz="2800" dirty="0" smtClean="0">
                <a:solidFill>
                  <a:srgbClr val="FFFF00"/>
                </a:solidFill>
              </a:rPr>
              <a:t> </a:t>
            </a:r>
            <a:r>
              <a:rPr lang="en-US" sz="2800" dirty="0" err="1" smtClean="0">
                <a:solidFill>
                  <a:srgbClr val="FFFF00"/>
                </a:solidFill>
              </a:rPr>
              <a:t>thân</a:t>
            </a:r>
            <a:r>
              <a:rPr lang="en-US" sz="2800" dirty="0" smtClean="0">
                <a:solidFill>
                  <a:srgbClr val="FFFF00"/>
                </a:solidFill>
              </a:rPr>
              <a:t> ý </a:t>
            </a:r>
            <a:r>
              <a:rPr lang="en-US" sz="2800" dirty="0" err="1" smtClean="0">
                <a:solidFill>
                  <a:srgbClr val="FFFF00"/>
                </a:solidFill>
              </a:rPr>
              <a:t>thức</a:t>
            </a:r>
            <a:r>
              <a:rPr lang="en-US" sz="2800" dirty="0" smtClean="0">
                <a:solidFill>
                  <a:srgbClr val="FFFF00"/>
                </a:solidFill>
              </a:rPr>
              <a:t> </a:t>
            </a:r>
            <a:r>
              <a:rPr lang="en-US" sz="2800" dirty="0" err="1" smtClean="0">
                <a:solidFill>
                  <a:srgbClr val="FFFF00"/>
                </a:solidFill>
              </a:rPr>
              <a:t>hơn</a:t>
            </a:r>
            <a:r>
              <a:rPr lang="en-US" sz="2800" dirty="0" smtClean="0">
                <a:solidFill>
                  <a:srgbClr val="FFFF00"/>
                </a:solidFill>
              </a:rPr>
              <a:t> </a:t>
            </a:r>
            <a:r>
              <a:rPr lang="en-US" sz="2800" dirty="0" err="1" smtClean="0">
                <a:solidFill>
                  <a:srgbClr val="FFFF00"/>
                </a:solidFill>
              </a:rPr>
              <a:t>trong</a:t>
            </a:r>
            <a:r>
              <a:rPr lang="en-US" sz="2800" dirty="0" smtClean="0">
                <a:solidFill>
                  <a:srgbClr val="FFFF00"/>
                </a:solidFill>
              </a:rPr>
              <a:t> </a:t>
            </a:r>
            <a:r>
              <a:rPr lang="en-US" sz="2800" dirty="0" err="1" smtClean="0">
                <a:solidFill>
                  <a:srgbClr val="FFFF00"/>
                </a:solidFill>
              </a:rPr>
              <a:t>việc</a:t>
            </a:r>
            <a:r>
              <a:rPr lang="en-US" sz="2800" dirty="0" smtClean="0">
                <a:solidFill>
                  <a:srgbClr val="FFFF00"/>
                </a:solidFill>
              </a:rPr>
              <a:t> </a:t>
            </a:r>
            <a:r>
              <a:rPr lang="en-US" sz="2800" dirty="0" err="1" smtClean="0">
                <a:solidFill>
                  <a:srgbClr val="FFFF00"/>
                </a:solidFill>
              </a:rPr>
              <a:t>khắc</a:t>
            </a:r>
            <a:r>
              <a:rPr lang="en-US" sz="2800" dirty="0" smtClean="0">
                <a:solidFill>
                  <a:srgbClr val="FFFF00"/>
                </a:solidFill>
              </a:rPr>
              <a:t> </a:t>
            </a:r>
            <a:r>
              <a:rPr lang="en-US" sz="2800" dirty="0" err="1" smtClean="0">
                <a:solidFill>
                  <a:srgbClr val="FFFF00"/>
                </a:solidFill>
              </a:rPr>
              <a:t>phục</a:t>
            </a:r>
            <a:r>
              <a:rPr lang="en-US" sz="2800" dirty="0" smtClean="0">
                <a:solidFill>
                  <a:srgbClr val="FFFF00"/>
                </a:solidFill>
              </a:rPr>
              <a:t> </a:t>
            </a:r>
            <a:r>
              <a:rPr lang="en-US" sz="2800" dirty="0" err="1" smtClean="0">
                <a:solidFill>
                  <a:srgbClr val="FFFF00"/>
                </a:solidFill>
              </a:rPr>
              <a:t>điểm</a:t>
            </a:r>
            <a:r>
              <a:rPr lang="en-US" sz="2800" dirty="0" smtClean="0">
                <a:solidFill>
                  <a:srgbClr val="FFFF00"/>
                </a:solidFill>
              </a:rPr>
              <a:t> </a:t>
            </a:r>
            <a:r>
              <a:rPr lang="en-US" sz="2800" dirty="0" err="1" smtClean="0">
                <a:solidFill>
                  <a:srgbClr val="FFFF00"/>
                </a:solidFill>
              </a:rPr>
              <a:t>yếu</a:t>
            </a:r>
            <a:endParaRPr lang="en-US" sz="2800" dirty="0">
              <a:solidFill>
                <a:srgbClr val="FFFF00"/>
              </a:solidFill>
            </a:endParaRPr>
          </a:p>
        </p:txBody>
      </p:sp>
      <p:sp>
        <p:nvSpPr>
          <p:cNvPr id="13" name="Rounded Rectangle 12"/>
          <p:cNvSpPr/>
          <p:nvPr/>
        </p:nvSpPr>
        <p:spPr>
          <a:xfrm>
            <a:off x="1033975" y="4375052"/>
            <a:ext cx="2757268" cy="2166425"/>
          </a:xfrm>
          <a:prstGeom prst="roundRect">
            <a:avLst/>
          </a:prstGeom>
          <a:solidFill>
            <a:schemeClr val="bg2">
              <a:lumMod val="1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smtClean="0">
                <a:solidFill>
                  <a:schemeClr val="bg1"/>
                </a:solidFill>
              </a:rPr>
              <a:t>Tự</a:t>
            </a:r>
            <a:r>
              <a:rPr lang="en-US" sz="2800" dirty="0" smtClean="0">
                <a:solidFill>
                  <a:schemeClr val="bg1"/>
                </a:solidFill>
              </a:rPr>
              <a:t> tin </a:t>
            </a:r>
            <a:r>
              <a:rPr lang="en-US" sz="2800" dirty="0" err="1" smtClean="0">
                <a:solidFill>
                  <a:schemeClr val="bg1"/>
                </a:solidFill>
              </a:rPr>
              <a:t>vào</a:t>
            </a:r>
            <a:r>
              <a:rPr lang="en-US" sz="2800" dirty="0" smtClean="0">
                <a:solidFill>
                  <a:schemeClr val="bg1"/>
                </a:solidFill>
              </a:rPr>
              <a:t> </a:t>
            </a:r>
            <a:r>
              <a:rPr lang="en-US" sz="2800" dirty="0" err="1" smtClean="0">
                <a:solidFill>
                  <a:schemeClr val="bg1"/>
                </a:solidFill>
              </a:rPr>
              <a:t>bản</a:t>
            </a:r>
            <a:r>
              <a:rPr lang="en-US" sz="2800" dirty="0" smtClean="0">
                <a:solidFill>
                  <a:schemeClr val="bg1"/>
                </a:solidFill>
              </a:rPr>
              <a:t> </a:t>
            </a:r>
            <a:r>
              <a:rPr lang="en-US" sz="2800" dirty="0" err="1" smtClean="0">
                <a:solidFill>
                  <a:schemeClr val="bg1"/>
                </a:solidFill>
              </a:rPr>
              <a:t>thân</a:t>
            </a:r>
            <a:r>
              <a:rPr lang="en-US" sz="2800" dirty="0" smtClean="0">
                <a:solidFill>
                  <a:schemeClr val="bg1"/>
                </a:solidFill>
              </a:rPr>
              <a:t>, </a:t>
            </a:r>
            <a:r>
              <a:rPr lang="en-US" sz="2800" dirty="0" err="1" smtClean="0">
                <a:solidFill>
                  <a:schemeClr val="bg1"/>
                </a:solidFill>
              </a:rPr>
              <a:t>kiên</a:t>
            </a:r>
            <a:r>
              <a:rPr lang="en-US" sz="2800" dirty="0" smtClean="0">
                <a:solidFill>
                  <a:schemeClr val="bg1"/>
                </a:solidFill>
              </a:rPr>
              <a:t> </a:t>
            </a:r>
            <a:r>
              <a:rPr lang="en-US" sz="2800" dirty="0" err="1" smtClean="0">
                <a:solidFill>
                  <a:schemeClr val="bg1"/>
                </a:solidFill>
              </a:rPr>
              <a:t>trì</a:t>
            </a:r>
            <a:r>
              <a:rPr lang="en-US" sz="2800" dirty="0" smtClean="0">
                <a:solidFill>
                  <a:schemeClr val="bg1"/>
                </a:solidFill>
              </a:rPr>
              <a:t> </a:t>
            </a:r>
            <a:r>
              <a:rPr lang="en-US" sz="2800" dirty="0" err="1" smtClean="0">
                <a:solidFill>
                  <a:schemeClr val="bg1"/>
                </a:solidFill>
              </a:rPr>
              <a:t>thay</a:t>
            </a:r>
            <a:r>
              <a:rPr lang="en-US" sz="2800" dirty="0" smtClean="0">
                <a:solidFill>
                  <a:schemeClr val="bg1"/>
                </a:solidFill>
              </a:rPr>
              <a:t> </a:t>
            </a:r>
            <a:r>
              <a:rPr lang="en-US" sz="2800" dirty="0" err="1" smtClean="0">
                <a:solidFill>
                  <a:schemeClr val="bg1"/>
                </a:solidFill>
              </a:rPr>
              <a:t>đổi</a:t>
            </a:r>
            <a:r>
              <a:rPr lang="en-US" sz="2800" dirty="0" smtClean="0">
                <a:solidFill>
                  <a:schemeClr val="bg1"/>
                </a:solidFill>
              </a:rPr>
              <a:t> </a:t>
            </a:r>
            <a:r>
              <a:rPr lang="en-US" sz="2800" dirty="0" err="1" smtClean="0">
                <a:solidFill>
                  <a:schemeClr val="bg1"/>
                </a:solidFill>
              </a:rPr>
              <a:t>những</a:t>
            </a:r>
            <a:r>
              <a:rPr lang="en-US" sz="2800" dirty="0" smtClean="0">
                <a:solidFill>
                  <a:schemeClr val="bg1"/>
                </a:solidFill>
              </a:rPr>
              <a:t> </a:t>
            </a:r>
            <a:r>
              <a:rPr lang="en-US" sz="2800" dirty="0" err="1" smtClean="0">
                <a:solidFill>
                  <a:schemeClr val="bg1"/>
                </a:solidFill>
              </a:rPr>
              <a:t>phần</a:t>
            </a:r>
            <a:r>
              <a:rPr lang="en-US" sz="2800" dirty="0" smtClean="0">
                <a:solidFill>
                  <a:schemeClr val="bg1"/>
                </a:solidFill>
              </a:rPr>
              <a:t> </a:t>
            </a:r>
            <a:r>
              <a:rPr lang="en-US" sz="2800" dirty="0" err="1" smtClean="0">
                <a:solidFill>
                  <a:schemeClr val="bg1"/>
                </a:solidFill>
              </a:rPr>
              <a:t>chưa</a:t>
            </a:r>
            <a:r>
              <a:rPr lang="en-US" sz="2800" dirty="0" smtClean="0">
                <a:solidFill>
                  <a:schemeClr val="bg1"/>
                </a:solidFill>
              </a:rPr>
              <a:t> </a:t>
            </a:r>
            <a:r>
              <a:rPr lang="en-US" sz="2800" dirty="0" err="1" smtClean="0">
                <a:solidFill>
                  <a:schemeClr val="bg1"/>
                </a:solidFill>
              </a:rPr>
              <a:t>tốt</a:t>
            </a:r>
            <a:r>
              <a:rPr lang="en-US" sz="2800" dirty="0" smtClean="0">
                <a:solidFill>
                  <a:schemeClr val="bg1"/>
                </a:solidFill>
              </a:rPr>
              <a:t> </a:t>
            </a:r>
            <a:r>
              <a:rPr lang="en-US" sz="2800" dirty="0" err="1" smtClean="0">
                <a:solidFill>
                  <a:schemeClr val="bg1"/>
                </a:solidFill>
              </a:rPr>
              <a:t>của</a:t>
            </a:r>
            <a:r>
              <a:rPr lang="en-US" sz="2800" dirty="0" smtClean="0">
                <a:solidFill>
                  <a:schemeClr val="bg1"/>
                </a:solidFill>
              </a:rPr>
              <a:t> </a:t>
            </a:r>
            <a:r>
              <a:rPr lang="en-US" sz="2800" dirty="0" err="1" smtClean="0">
                <a:solidFill>
                  <a:schemeClr val="bg1"/>
                </a:solidFill>
              </a:rPr>
              <a:t>bản</a:t>
            </a:r>
            <a:r>
              <a:rPr lang="en-US" sz="2800" dirty="0" smtClean="0">
                <a:solidFill>
                  <a:schemeClr val="bg1"/>
                </a:solidFill>
              </a:rPr>
              <a:t> </a:t>
            </a:r>
            <a:r>
              <a:rPr lang="en-US" sz="2800" dirty="0" err="1" smtClean="0">
                <a:solidFill>
                  <a:schemeClr val="bg1"/>
                </a:solidFill>
              </a:rPr>
              <a:t>thân</a:t>
            </a:r>
            <a:endParaRPr lang="en-US" sz="2800" dirty="0">
              <a:solidFill>
                <a:schemeClr val="bg1"/>
              </a:solidFill>
            </a:endParaRPr>
          </a:p>
        </p:txBody>
      </p:sp>
    </p:spTree>
    <p:extLst>
      <p:ext uri="{BB962C8B-B14F-4D97-AF65-F5344CB8AC3E}">
        <p14:creationId xmlns:p14="http://schemas.microsoft.com/office/powerpoint/2010/main" val="7023550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down)">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circle(in)">
                                      <p:cBhvr>
                                        <p:cTn id="17" dur="2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circle(in)">
                                      <p:cBhvr>
                                        <p:cTn id="22" dur="20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heel(1)">
                                      <p:cBhvr>
                                        <p:cTn id="27" dur="1500"/>
                                        <p:tgtEl>
                                          <p:spTgt spid="12"/>
                                        </p:tgtEl>
                                      </p:cBhvr>
                                    </p:animEffect>
                                  </p:childTnLst>
                                </p:cTn>
                              </p:par>
                            </p:childTnLst>
                          </p:cTn>
                        </p:par>
                      </p:childTnLst>
                    </p:cTn>
                  </p:par>
                  <p:par>
                    <p:cTn id="28" fill="hold">
                      <p:stCondLst>
                        <p:cond delay="indefinite"/>
                      </p:stCondLst>
                      <p:childTnLst>
                        <p:par>
                          <p:cTn id="29" fill="hold">
                            <p:stCondLst>
                              <p:cond delay="0"/>
                            </p:stCondLst>
                            <p:childTnLst>
                              <p:par>
                                <p:cTn id="30" presetID="45"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2000"/>
                                        <p:tgtEl>
                                          <p:spTgt spid="11"/>
                                        </p:tgtEl>
                                      </p:cBhvr>
                                    </p:animEffect>
                                    <p:anim calcmode="lin" valueType="num">
                                      <p:cBhvr>
                                        <p:cTn id="33" dur="2000" fill="hold"/>
                                        <p:tgtEl>
                                          <p:spTgt spid="11"/>
                                        </p:tgtEl>
                                        <p:attrNameLst>
                                          <p:attrName>ppt_w</p:attrName>
                                        </p:attrNameLst>
                                      </p:cBhvr>
                                      <p:tavLst>
                                        <p:tav tm="0" fmla="#ppt_w*sin(2.5*pi*$)">
                                          <p:val>
                                            <p:fltVal val="0"/>
                                          </p:val>
                                        </p:tav>
                                        <p:tav tm="100000">
                                          <p:val>
                                            <p:fltVal val="1"/>
                                          </p:val>
                                        </p:tav>
                                      </p:tavLst>
                                    </p:anim>
                                    <p:anim calcmode="lin" valueType="num">
                                      <p:cBhvr>
                                        <p:cTn id="34" dur="2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anim calcmode="lin" valueType="num">
                                      <p:cBhvr>
                                        <p:cTn id="40" dur="1000" fill="hold"/>
                                        <p:tgtEl>
                                          <p:spTgt spid="13"/>
                                        </p:tgtEl>
                                        <p:attrNameLst>
                                          <p:attrName>ppt_x</p:attrName>
                                        </p:attrNameLst>
                                      </p:cBhvr>
                                      <p:tavLst>
                                        <p:tav tm="0">
                                          <p:val>
                                            <p:strVal val="#ppt_x"/>
                                          </p:val>
                                        </p:tav>
                                        <p:tav tm="100000">
                                          <p:val>
                                            <p:strVal val="#ppt_x"/>
                                          </p:val>
                                        </p:tav>
                                      </p:tavLst>
                                    </p:anim>
                                    <p:anim calcmode="lin" valueType="num">
                                      <p:cBhvr>
                                        <p:cTn id="4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9000" b="-19000"/>
          </a:stretch>
        </a:blipFill>
        <a:effectLst/>
      </p:bgPr>
    </p:bg>
    <p:spTree>
      <p:nvGrpSpPr>
        <p:cNvPr id="1" name=""/>
        <p:cNvGrpSpPr/>
        <p:nvPr/>
      </p:nvGrpSpPr>
      <p:grpSpPr>
        <a:xfrm>
          <a:off x="0" y="0"/>
          <a:ext cx="0" cy="0"/>
          <a:chOff x="0" y="0"/>
          <a:chExt cx="0" cy="0"/>
        </a:xfrm>
      </p:grpSpPr>
      <p:sp>
        <p:nvSpPr>
          <p:cNvPr id="4" name="TextBox 3"/>
          <p:cNvSpPr txBox="1"/>
          <p:nvPr/>
        </p:nvSpPr>
        <p:spPr>
          <a:xfrm>
            <a:off x="1406769" y="2686929"/>
            <a:ext cx="9383151" cy="3785652"/>
          </a:xfrm>
          <a:prstGeom prst="rect">
            <a:avLst/>
          </a:prstGeom>
          <a:noFill/>
        </p:spPr>
        <p:txBody>
          <a:bodyPr wrap="square" rtlCol="0">
            <a:spAutoFit/>
          </a:bodyPr>
          <a:lstStyle/>
          <a:p>
            <a:pPr algn="ctr"/>
            <a:r>
              <a:rPr lang="en-US" sz="6000" dirty="0" smtClean="0">
                <a:solidFill>
                  <a:srgbClr val="FF0000"/>
                </a:solidFill>
              </a:rPr>
              <a:t>    </a:t>
            </a:r>
            <a:r>
              <a:rPr lang="en-US" sz="6000" dirty="0" err="1" smtClean="0">
                <a:solidFill>
                  <a:srgbClr val="FF0000"/>
                </a:solidFill>
              </a:rPr>
              <a:t>Kết</a:t>
            </a:r>
            <a:r>
              <a:rPr lang="en-US" sz="6000" dirty="0" smtClean="0">
                <a:solidFill>
                  <a:srgbClr val="FF0000"/>
                </a:solidFill>
              </a:rPr>
              <a:t> </a:t>
            </a:r>
            <a:r>
              <a:rPr lang="en-US" sz="6000" dirty="0" err="1" smtClean="0">
                <a:solidFill>
                  <a:srgbClr val="FF0000"/>
                </a:solidFill>
              </a:rPr>
              <a:t>thúc</a:t>
            </a:r>
            <a:r>
              <a:rPr lang="en-US" sz="6000" dirty="0" smtClean="0">
                <a:solidFill>
                  <a:srgbClr val="FF0000"/>
                </a:solidFill>
              </a:rPr>
              <a:t> </a:t>
            </a:r>
            <a:r>
              <a:rPr lang="en-US" sz="6000" dirty="0" err="1" smtClean="0">
                <a:solidFill>
                  <a:srgbClr val="FF0000"/>
                </a:solidFill>
              </a:rPr>
              <a:t>bài</a:t>
            </a:r>
            <a:r>
              <a:rPr lang="en-US" sz="6000" dirty="0" smtClean="0">
                <a:solidFill>
                  <a:srgbClr val="FF0000"/>
                </a:solidFill>
              </a:rPr>
              <a:t> </a:t>
            </a:r>
            <a:r>
              <a:rPr lang="en-US" sz="6000" dirty="0" err="1" smtClean="0">
                <a:solidFill>
                  <a:srgbClr val="FF0000"/>
                </a:solidFill>
              </a:rPr>
              <a:t>thuyết</a:t>
            </a:r>
            <a:r>
              <a:rPr lang="en-US" sz="6000" dirty="0" smtClean="0">
                <a:solidFill>
                  <a:srgbClr val="FF0000"/>
                </a:solidFill>
              </a:rPr>
              <a:t> </a:t>
            </a:r>
            <a:r>
              <a:rPr lang="en-US" sz="6000" dirty="0" err="1" smtClean="0">
                <a:solidFill>
                  <a:srgbClr val="FF0000"/>
                </a:solidFill>
              </a:rPr>
              <a:t>trình</a:t>
            </a:r>
            <a:r>
              <a:rPr lang="en-US" sz="6000" dirty="0" smtClean="0">
                <a:solidFill>
                  <a:srgbClr val="FF0000"/>
                </a:solidFill>
              </a:rPr>
              <a:t> </a:t>
            </a:r>
            <a:r>
              <a:rPr lang="en-US" sz="6000" dirty="0" err="1" smtClean="0">
                <a:solidFill>
                  <a:srgbClr val="FF0000"/>
                </a:solidFill>
              </a:rPr>
              <a:t>của</a:t>
            </a:r>
            <a:r>
              <a:rPr lang="en-US" sz="6000" dirty="0" smtClean="0">
                <a:solidFill>
                  <a:srgbClr val="FF0000"/>
                </a:solidFill>
              </a:rPr>
              <a:t> </a:t>
            </a:r>
            <a:r>
              <a:rPr lang="en-US" sz="6000" dirty="0" err="1" smtClean="0">
                <a:solidFill>
                  <a:srgbClr val="FF0000"/>
                </a:solidFill>
              </a:rPr>
              <a:t>tổ</a:t>
            </a:r>
            <a:r>
              <a:rPr lang="en-US" sz="6000" dirty="0" smtClean="0">
                <a:solidFill>
                  <a:srgbClr val="FF0000"/>
                </a:solidFill>
              </a:rPr>
              <a:t> 2</a:t>
            </a:r>
          </a:p>
          <a:p>
            <a:pPr algn="ctr"/>
            <a:r>
              <a:rPr lang="en-US" sz="6000" dirty="0" smtClean="0">
                <a:solidFill>
                  <a:srgbClr val="FF0000"/>
                </a:solidFill>
              </a:rPr>
              <a:t>(</a:t>
            </a:r>
            <a:r>
              <a:rPr lang="en-US" sz="6000" dirty="0" err="1" smtClean="0">
                <a:solidFill>
                  <a:srgbClr val="FF0000"/>
                </a:solidFill>
              </a:rPr>
              <a:t>Houjuu</a:t>
            </a:r>
            <a:r>
              <a:rPr lang="en-US" sz="6000" dirty="0" smtClean="0">
                <a:solidFill>
                  <a:srgbClr val="FF0000"/>
                </a:solidFill>
              </a:rPr>
              <a:t> </a:t>
            </a:r>
            <a:r>
              <a:rPr lang="en-US" sz="6000" dirty="0" err="1" smtClean="0">
                <a:solidFill>
                  <a:srgbClr val="FF0000"/>
                </a:solidFill>
              </a:rPr>
              <a:t>Nue</a:t>
            </a:r>
            <a:r>
              <a:rPr lang="en-US" sz="6000" dirty="0" smtClean="0">
                <a:solidFill>
                  <a:srgbClr val="FF0000"/>
                </a:solidFill>
              </a:rPr>
              <a:t> </a:t>
            </a:r>
            <a:r>
              <a:rPr lang="en-US" sz="6000" dirty="0" err="1" smtClean="0">
                <a:solidFill>
                  <a:srgbClr val="FF0000"/>
                </a:solidFill>
              </a:rPr>
              <a:t>đã</a:t>
            </a:r>
            <a:r>
              <a:rPr lang="en-US" sz="6000" dirty="0" smtClean="0">
                <a:solidFill>
                  <a:srgbClr val="FF0000"/>
                </a:solidFill>
              </a:rPr>
              <a:t> </a:t>
            </a:r>
            <a:r>
              <a:rPr lang="en-US" sz="6000" dirty="0" err="1" smtClean="0">
                <a:solidFill>
                  <a:srgbClr val="FF0000"/>
                </a:solidFill>
              </a:rPr>
              <a:t>cười</a:t>
            </a:r>
            <a:r>
              <a:rPr lang="en-US" sz="6000" dirty="0" smtClean="0">
                <a:solidFill>
                  <a:srgbClr val="FF0000"/>
                </a:solidFill>
              </a:rPr>
              <a:t>)</a:t>
            </a:r>
          </a:p>
          <a:p>
            <a:pPr algn="ctr"/>
            <a:r>
              <a:rPr lang="en-US" sz="6000" dirty="0" smtClean="0">
                <a:solidFill>
                  <a:srgbClr val="FF0000"/>
                </a:solidFill>
                <a:sym typeface="Wingdings" panose="05000000000000000000" pitchFamily="2" charset="2"/>
              </a:rPr>
              <a:t>:))</a:t>
            </a:r>
            <a:endParaRPr lang="en-US" sz="6000" dirty="0">
              <a:solidFill>
                <a:srgbClr val="FF0000"/>
              </a:solidFill>
            </a:endParaRPr>
          </a:p>
        </p:txBody>
      </p:sp>
    </p:spTree>
    <p:extLst>
      <p:ext uri="{BB962C8B-B14F-4D97-AF65-F5344CB8AC3E}">
        <p14:creationId xmlns:p14="http://schemas.microsoft.com/office/powerpoint/2010/main" val="3168544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514DC514-FD83-88F1-29AE-CA5821AC60D9}"/>
              </a:ext>
            </a:extLst>
          </p:cNvPr>
          <p:cNvGraphicFramePr>
            <a:graphicFrameLocks noGrp="1"/>
          </p:cNvGraphicFramePr>
          <p:nvPr>
            <p:extLst>
              <p:ext uri="{D42A27DB-BD31-4B8C-83A1-F6EECF244321}">
                <p14:modId xmlns:p14="http://schemas.microsoft.com/office/powerpoint/2010/main" val="1491613227"/>
              </p:ext>
            </p:extLst>
          </p:nvPr>
        </p:nvGraphicFramePr>
        <p:xfrm>
          <a:off x="0" y="0"/>
          <a:ext cx="12192000" cy="6857999"/>
        </p:xfrm>
        <a:graphic>
          <a:graphicData uri="http://schemas.openxmlformats.org/drawingml/2006/table">
            <a:tbl>
              <a:tblPr firstRow="1" bandRow="1">
                <a:tableStyleId>{5C22544A-7EE6-4342-B048-85BDC9FD1C3A}</a:tableStyleId>
              </a:tblPr>
              <a:tblGrid>
                <a:gridCol w="1971675">
                  <a:extLst>
                    <a:ext uri="{9D8B030D-6E8A-4147-A177-3AD203B41FA5}">
                      <a16:colId xmlns:a16="http://schemas.microsoft.com/office/drawing/2014/main" val="1920259343"/>
                    </a:ext>
                  </a:extLst>
                </a:gridCol>
                <a:gridCol w="3500438">
                  <a:extLst>
                    <a:ext uri="{9D8B030D-6E8A-4147-A177-3AD203B41FA5}">
                      <a16:colId xmlns:a16="http://schemas.microsoft.com/office/drawing/2014/main" val="3398207300"/>
                    </a:ext>
                  </a:extLst>
                </a:gridCol>
                <a:gridCol w="3414712">
                  <a:extLst>
                    <a:ext uri="{9D8B030D-6E8A-4147-A177-3AD203B41FA5}">
                      <a16:colId xmlns:a16="http://schemas.microsoft.com/office/drawing/2014/main" val="2766671656"/>
                    </a:ext>
                  </a:extLst>
                </a:gridCol>
                <a:gridCol w="3305175">
                  <a:extLst>
                    <a:ext uri="{9D8B030D-6E8A-4147-A177-3AD203B41FA5}">
                      <a16:colId xmlns:a16="http://schemas.microsoft.com/office/drawing/2014/main" val="1937174088"/>
                    </a:ext>
                  </a:extLst>
                </a:gridCol>
              </a:tblGrid>
              <a:tr h="581227">
                <a:tc>
                  <a:txBody>
                    <a:bodyPr/>
                    <a:lstStyle/>
                    <a:p>
                      <a:endParaRPr lang="en-US" dirty="0"/>
                    </a:p>
                  </a:txBody>
                  <a:tcPr/>
                </a:tc>
                <a:tc>
                  <a:txBody>
                    <a:bodyPr/>
                    <a:lstStyle/>
                    <a:p>
                      <a:r>
                        <a:rPr lang="en-US" sz="2800" b="1" dirty="0" err="1">
                          <a:solidFill>
                            <a:schemeClr val="accent1">
                              <a:lumMod val="50000"/>
                            </a:schemeClr>
                          </a:solidFill>
                          <a:latin typeface="Arial" panose="020B0604020202020204" pitchFamily="34" charset="0"/>
                          <a:cs typeface="Arial" panose="020B0604020202020204" pitchFamily="34" charset="0"/>
                        </a:rPr>
                        <a:t>Đặc</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điểm</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tính</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cách</a:t>
                      </a:r>
                      <a:endParaRPr lang="en-US" sz="2800" b="1" dirty="0">
                        <a:solidFill>
                          <a:schemeClr val="accent1">
                            <a:lumMod val="50000"/>
                          </a:schemeClr>
                        </a:solidFill>
                        <a:latin typeface="Arial" panose="020B0604020202020204" pitchFamily="34" charset="0"/>
                        <a:cs typeface="Arial" panose="020B0604020202020204" pitchFamily="34" charset="0"/>
                      </a:endParaRPr>
                    </a:p>
                  </a:txBody>
                  <a:tcPr/>
                </a:tc>
                <a:tc>
                  <a:txBody>
                    <a:bodyPr/>
                    <a:lstStyle/>
                    <a:p>
                      <a:pPr algn="ctr"/>
                      <a:r>
                        <a:rPr lang="en-US" sz="2800" dirty="0" err="1">
                          <a:solidFill>
                            <a:srgbClr val="00B050"/>
                          </a:solidFill>
                        </a:rPr>
                        <a:t>Điểm</a:t>
                      </a:r>
                      <a:r>
                        <a:rPr lang="en-US" sz="2800" dirty="0">
                          <a:solidFill>
                            <a:srgbClr val="00B050"/>
                          </a:solidFill>
                        </a:rPr>
                        <a:t> </a:t>
                      </a:r>
                      <a:r>
                        <a:rPr lang="en-US" sz="2800" dirty="0" err="1">
                          <a:solidFill>
                            <a:srgbClr val="00B050"/>
                          </a:solidFill>
                        </a:rPr>
                        <a:t>mạnh</a:t>
                      </a:r>
                      <a:endParaRPr lang="en-US" sz="2800" dirty="0">
                        <a:solidFill>
                          <a:srgbClr val="00B050"/>
                        </a:solidFill>
                      </a:endParaRPr>
                    </a:p>
                  </a:txBody>
                  <a:tcPr/>
                </a:tc>
                <a:tc>
                  <a:txBody>
                    <a:bodyPr/>
                    <a:lstStyle/>
                    <a:p>
                      <a:pPr algn="ctr"/>
                      <a:r>
                        <a:rPr lang="en-US" sz="2800" dirty="0" err="1">
                          <a:solidFill>
                            <a:srgbClr val="C00000"/>
                          </a:solidFill>
                        </a:rPr>
                        <a:t>Điểm</a:t>
                      </a:r>
                      <a:r>
                        <a:rPr lang="en-US" sz="2800" dirty="0">
                          <a:solidFill>
                            <a:srgbClr val="C00000"/>
                          </a:solidFill>
                        </a:rPr>
                        <a:t> </a:t>
                      </a:r>
                      <a:r>
                        <a:rPr lang="en-US" sz="2800" dirty="0" err="1">
                          <a:solidFill>
                            <a:srgbClr val="C00000"/>
                          </a:solidFill>
                        </a:rPr>
                        <a:t>yếu</a:t>
                      </a:r>
                      <a:endParaRPr lang="en-US" sz="2800" dirty="0">
                        <a:solidFill>
                          <a:srgbClr val="C00000"/>
                        </a:solidFill>
                      </a:endParaRPr>
                    </a:p>
                  </a:txBody>
                  <a:tcPr/>
                </a:tc>
                <a:extLst>
                  <a:ext uri="{0D108BD9-81ED-4DB2-BD59-A6C34878D82A}">
                    <a16:rowId xmlns:a16="http://schemas.microsoft.com/office/drawing/2014/main" val="2875786227"/>
                  </a:ext>
                </a:extLst>
              </a:tr>
              <a:tr h="1549075">
                <a:tc>
                  <a:txBody>
                    <a:bodyPr/>
                    <a:lstStyle/>
                    <a:p>
                      <a:pPr algn="ctr"/>
                      <a:endParaRPr lang="en-US" sz="4800" dirty="0">
                        <a:solidFill>
                          <a:schemeClr val="tx1"/>
                        </a:solidFill>
                        <a:latin typeface="Arial" panose="020B0604020202020204" pitchFamily="34" charset="0"/>
                        <a:cs typeface="Arial" panose="020B0604020202020204" pitchFamily="34" charset="0"/>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3522661634"/>
                  </a:ext>
                </a:extLst>
              </a:tr>
              <a:tr h="1759114">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a:solidFill>
                          <a:schemeClr val="tx1"/>
                        </a:solidFill>
                      </a:endParaRPr>
                    </a:p>
                  </a:txBody>
                  <a:tcPr/>
                </a:tc>
                <a:extLst>
                  <a:ext uri="{0D108BD9-81ED-4DB2-BD59-A6C34878D82A}">
                    <a16:rowId xmlns:a16="http://schemas.microsoft.com/office/drawing/2014/main" val="44749819"/>
                  </a:ext>
                </a:extLst>
              </a:tr>
              <a:tr h="1491900">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extLst>
                  <a:ext uri="{0D108BD9-81ED-4DB2-BD59-A6C34878D82A}">
                    <a16:rowId xmlns:a16="http://schemas.microsoft.com/office/drawing/2014/main" val="4170954908"/>
                  </a:ext>
                </a:extLst>
              </a:tr>
              <a:tr h="1476683">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tc>
                  <a:txBody>
                    <a:bodyPr/>
                    <a:lstStyle/>
                    <a:p>
                      <a:endParaRPr lang="en-US" dirty="0">
                        <a:solidFill>
                          <a:schemeClr val="tx1"/>
                        </a:solidFill>
                      </a:endParaRPr>
                    </a:p>
                  </a:txBody>
                  <a:tcPr/>
                </a:tc>
                <a:extLst>
                  <a:ext uri="{0D108BD9-81ED-4DB2-BD59-A6C34878D82A}">
                    <a16:rowId xmlns:a16="http://schemas.microsoft.com/office/drawing/2014/main" val="456858364"/>
                  </a:ext>
                </a:extLst>
              </a:tr>
            </a:tbl>
          </a:graphicData>
        </a:graphic>
      </p:graphicFrame>
      <p:sp>
        <p:nvSpPr>
          <p:cNvPr id="3" name="TextBox 2">
            <a:extLst>
              <a:ext uri="{FF2B5EF4-FFF2-40B4-BE49-F238E27FC236}">
                <a16:creationId xmlns:a16="http://schemas.microsoft.com/office/drawing/2014/main" id="{50AB829F-9AB2-6C33-A377-7182FD837692}"/>
              </a:ext>
            </a:extLst>
          </p:cNvPr>
          <p:cNvSpPr txBox="1"/>
          <p:nvPr/>
        </p:nvSpPr>
        <p:spPr>
          <a:xfrm>
            <a:off x="0" y="1021556"/>
            <a:ext cx="1943100" cy="523220"/>
          </a:xfrm>
          <a:prstGeom prst="rect">
            <a:avLst/>
          </a:prstGeom>
          <a:noFill/>
        </p:spPr>
        <p:txBody>
          <a:bodyPr wrap="square" rtlCol="0">
            <a:spAutoFit/>
          </a:bodyPr>
          <a:lstStyle/>
          <a:p>
            <a:pPr algn="ctr"/>
            <a:r>
              <a:rPr lang="en-US" sz="2800" b="1" dirty="0" err="1"/>
              <a:t>Khánh</a:t>
            </a:r>
            <a:r>
              <a:rPr lang="en-US" sz="2800" b="1" dirty="0"/>
              <a:t> </a:t>
            </a:r>
            <a:r>
              <a:rPr lang="en-US" sz="2800" b="1" dirty="0" err="1"/>
              <a:t>Duy</a:t>
            </a:r>
            <a:endParaRPr lang="en-US" sz="2800" b="1" dirty="0"/>
          </a:p>
        </p:txBody>
      </p:sp>
      <p:sp>
        <p:nvSpPr>
          <p:cNvPr id="4" name="TextBox 3">
            <a:extLst>
              <a:ext uri="{FF2B5EF4-FFF2-40B4-BE49-F238E27FC236}">
                <a16:creationId xmlns:a16="http://schemas.microsoft.com/office/drawing/2014/main" id="{A97DBEF4-D0A6-3ABE-6B2C-0F7FA390D466}"/>
              </a:ext>
            </a:extLst>
          </p:cNvPr>
          <p:cNvSpPr txBox="1"/>
          <p:nvPr/>
        </p:nvSpPr>
        <p:spPr>
          <a:xfrm>
            <a:off x="5343525" y="1021556"/>
            <a:ext cx="3695700" cy="523220"/>
          </a:xfrm>
          <a:prstGeom prst="rect">
            <a:avLst/>
          </a:prstGeom>
          <a:noFill/>
        </p:spPr>
        <p:txBody>
          <a:bodyPr wrap="square" rtlCol="0">
            <a:spAutoFit/>
          </a:bodyPr>
          <a:lstStyle/>
          <a:p>
            <a:pPr algn="ctr"/>
            <a:r>
              <a:rPr lang="en-US" sz="2800" b="1" dirty="0" err="1"/>
              <a:t>Năng</a:t>
            </a:r>
            <a:r>
              <a:rPr lang="en-US" sz="2800" b="1" dirty="0"/>
              <a:t> </a:t>
            </a:r>
            <a:r>
              <a:rPr lang="en-US" sz="2800" b="1" dirty="0" err="1"/>
              <a:t>động</a:t>
            </a:r>
            <a:r>
              <a:rPr lang="en-US" sz="2800" b="1" dirty="0"/>
              <a:t>, </a:t>
            </a:r>
            <a:r>
              <a:rPr lang="en-US" sz="2800" b="1" dirty="0" err="1"/>
              <a:t>sáng</a:t>
            </a:r>
            <a:r>
              <a:rPr lang="en-US" sz="2800" b="1" dirty="0"/>
              <a:t> </a:t>
            </a:r>
            <a:r>
              <a:rPr lang="en-US" sz="2800" b="1" dirty="0" err="1"/>
              <a:t>tạo</a:t>
            </a:r>
            <a:endParaRPr lang="en-US" sz="2800" b="1" dirty="0"/>
          </a:p>
        </p:txBody>
      </p:sp>
      <p:sp>
        <p:nvSpPr>
          <p:cNvPr id="5" name="TextBox 4">
            <a:extLst>
              <a:ext uri="{FF2B5EF4-FFF2-40B4-BE49-F238E27FC236}">
                <a16:creationId xmlns:a16="http://schemas.microsoft.com/office/drawing/2014/main" id="{57396B54-0D7D-FE31-CC1A-D2D07974EC35}"/>
              </a:ext>
            </a:extLst>
          </p:cNvPr>
          <p:cNvSpPr txBox="1"/>
          <p:nvPr/>
        </p:nvSpPr>
        <p:spPr>
          <a:xfrm>
            <a:off x="250031" y="2714626"/>
            <a:ext cx="1443037"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Quân</a:t>
            </a:r>
            <a:endParaRPr lang="en-US" sz="2800"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CD1385A6-0E16-A1B3-9539-37895FB35D71}"/>
              </a:ext>
            </a:extLst>
          </p:cNvPr>
          <p:cNvSpPr txBox="1"/>
          <p:nvPr/>
        </p:nvSpPr>
        <p:spPr>
          <a:xfrm>
            <a:off x="500063" y="4357687"/>
            <a:ext cx="1443037"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Sơn</a:t>
            </a:r>
            <a:endParaRPr lang="en-US" sz="28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655FDE55-DEB4-5E23-4FB6-FF4FBDAC34A4}"/>
              </a:ext>
            </a:extLst>
          </p:cNvPr>
          <p:cNvSpPr txBox="1"/>
          <p:nvPr/>
        </p:nvSpPr>
        <p:spPr>
          <a:xfrm>
            <a:off x="0" y="5836444"/>
            <a:ext cx="1943100"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Đức</a:t>
            </a:r>
            <a:r>
              <a:rPr lang="en-US" sz="2800" b="1" dirty="0">
                <a:latin typeface="Arial" panose="020B0604020202020204" pitchFamily="34" charset="0"/>
                <a:cs typeface="Arial" panose="020B0604020202020204" pitchFamily="34" charset="0"/>
              </a:rPr>
              <a:t> Minh</a:t>
            </a:r>
          </a:p>
        </p:txBody>
      </p:sp>
      <p:sp>
        <p:nvSpPr>
          <p:cNvPr id="9" name="TextBox 8">
            <a:extLst>
              <a:ext uri="{FF2B5EF4-FFF2-40B4-BE49-F238E27FC236}">
                <a16:creationId xmlns:a16="http://schemas.microsoft.com/office/drawing/2014/main" id="{7B5476D0-7B52-29A1-8FE2-1D23F6DA7E1D}"/>
              </a:ext>
            </a:extLst>
          </p:cNvPr>
          <p:cNvSpPr txBox="1"/>
          <p:nvPr/>
        </p:nvSpPr>
        <p:spPr>
          <a:xfrm>
            <a:off x="1943099" y="2714626"/>
            <a:ext cx="3557588"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Hướng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trung</a:t>
            </a:r>
            <a:endParaRPr lang="en-US" sz="2800" b="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1A78F26-735F-4CBB-501F-BF7BF4F26C04}"/>
              </a:ext>
            </a:extLst>
          </p:cNvPr>
          <p:cNvSpPr txBox="1"/>
          <p:nvPr/>
        </p:nvSpPr>
        <p:spPr>
          <a:xfrm>
            <a:off x="5591174" y="2714626"/>
            <a:ext cx="3200401"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Cần</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cù</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chăm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chỉ</a:t>
            </a:r>
            <a:endParaRPr lang="en-US" sz="2800" b="1"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E7BBAD28-69AB-47F6-81BF-D6F4021E24CC}"/>
              </a:ext>
            </a:extLst>
          </p:cNvPr>
          <p:cNvSpPr txBox="1"/>
          <p:nvPr/>
        </p:nvSpPr>
        <p:spPr>
          <a:xfrm>
            <a:off x="9315449" y="2714626"/>
            <a:ext cx="2626519"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Nóng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endParaRPr lang="en-US" sz="280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5C9E30D7-F82B-8CD9-A93C-4EA2997C4AA5}"/>
              </a:ext>
            </a:extLst>
          </p:cNvPr>
          <p:cNvSpPr txBox="1"/>
          <p:nvPr/>
        </p:nvSpPr>
        <p:spPr>
          <a:xfrm>
            <a:off x="9039225" y="880260"/>
            <a:ext cx="3033712"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Muốn</a:t>
            </a:r>
            <a:r>
              <a:rPr lang="en-US" sz="2800" b="1" dirty="0">
                <a:latin typeface="Arial" panose="020B0604020202020204" pitchFamily="34" charset="0"/>
                <a:cs typeface="Arial" panose="020B0604020202020204" pitchFamily="34" charset="0"/>
              </a:rPr>
              <a:t> MC </a:t>
            </a:r>
            <a:r>
              <a:rPr lang="en-US" sz="2800" b="1" dirty="0" err="1">
                <a:latin typeface="Arial" panose="020B0604020202020204" pitchFamily="34" charset="0"/>
                <a:cs typeface="Arial" panose="020B0604020202020204" pitchFamily="34" charset="0"/>
              </a:rPr>
              <a:t>vượt</a:t>
            </a:r>
            <a:r>
              <a:rPr lang="en-US" sz="2800" b="1" dirty="0">
                <a:latin typeface="Arial" panose="020B0604020202020204" pitchFamily="34" charset="0"/>
                <a:cs typeface="Arial" panose="020B0604020202020204" pitchFamily="34" charset="0"/>
              </a:rPr>
              <a:t> qua Arsenal</a:t>
            </a:r>
          </a:p>
        </p:txBody>
      </p:sp>
      <p:sp>
        <p:nvSpPr>
          <p:cNvPr id="13" name="TextBox 12">
            <a:extLst>
              <a:ext uri="{FF2B5EF4-FFF2-40B4-BE49-F238E27FC236}">
                <a16:creationId xmlns:a16="http://schemas.microsoft.com/office/drawing/2014/main" id="{C0302F78-6ABE-3B99-F97D-BAD48E406B01}"/>
              </a:ext>
            </a:extLst>
          </p:cNvPr>
          <p:cNvSpPr txBox="1"/>
          <p:nvPr/>
        </p:nvSpPr>
        <p:spPr>
          <a:xfrm>
            <a:off x="2243137" y="4357687"/>
            <a:ext cx="2957512"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Trầm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endParaRPr lang="en-US" sz="2800" b="1"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EA9A40C3-F468-921D-915D-43B38271E04F}"/>
              </a:ext>
            </a:extLst>
          </p:cNvPr>
          <p:cNvSpPr txBox="1"/>
          <p:nvPr/>
        </p:nvSpPr>
        <p:spPr>
          <a:xfrm>
            <a:off x="5743575" y="4357687"/>
            <a:ext cx="2957512"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Không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có</a:t>
            </a:r>
            <a:endParaRPr lang="en-US" sz="2800" b="1"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DF04AC-3EFA-9DE3-0F68-FA55ECF3A192}"/>
              </a:ext>
            </a:extLst>
          </p:cNvPr>
          <p:cNvSpPr txBox="1"/>
          <p:nvPr/>
        </p:nvSpPr>
        <p:spPr>
          <a:xfrm>
            <a:off x="9472612" y="4142243"/>
            <a:ext cx="2219325" cy="954107"/>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Ít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nói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chưa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tự</a:t>
            </a:r>
            <a:r>
              <a:rPr lang="en-US" sz="2800" b="1" dirty="0">
                <a:latin typeface="Arial" panose="020B0604020202020204" pitchFamily="34" charset="0"/>
                <a:cs typeface="Arial" panose="020B0604020202020204" pitchFamily="34" charset="0"/>
              </a:rPr>
              <a:t> tin</a:t>
            </a:r>
          </a:p>
        </p:txBody>
      </p:sp>
      <p:sp>
        <p:nvSpPr>
          <p:cNvPr id="16" name="TextBox 15">
            <a:extLst>
              <a:ext uri="{FF2B5EF4-FFF2-40B4-BE49-F238E27FC236}">
                <a16:creationId xmlns:a16="http://schemas.microsoft.com/office/drawing/2014/main" id="{19149D69-5FA7-273C-52C1-E9D2C3DC0A6A}"/>
              </a:ext>
            </a:extLst>
          </p:cNvPr>
          <p:cNvSpPr txBox="1"/>
          <p:nvPr/>
        </p:nvSpPr>
        <p:spPr>
          <a:xfrm>
            <a:off x="2243137" y="1021556"/>
            <a:ext cx="2957512"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bát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sôi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nổi</a:t>
            </a:r>
            <a:endParaRPr lang="en-US" sz="2800" b="1"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43132A07-5EA3-77F5-FD8E-24B209C4D5BF}"/>
              </a:ext>
            </a:extLst>
          </p:cNvPr>
          <p:cNvSpPr txBox="1"/>
          <p:nvPr/>
        </p:nvSpPr>
        <p:spPr>
          <a:xfrm>
            <a:off x="2336005" y="5836444"/>
            <a:ext cx="2771776"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Trầm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lười</a:t>
            </a:r>
            <a:endParaRPr lang="en-US" sz="2800" b="1"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D1A48C29-AA1D-93AA-F17C-B80418F3DCB6}"/>
              </a:ext>
            </a:extLst>
          </p:cNvPr>
          <p:cNvSpPr txBox="1"/>
          <p:nvPr/>
        </p:nvSpPr>
        <p:spPr>
          <a:xfrm>
            <a:off x="9298780" y="5621000"/>
            <a:ext cx="2514601" cy="954107"/>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Hay </a:t>
            </a:r>
            <a:r>
              <a:rPr lang="en-US" sz="2800" b="1" dirty="0" err="1">
                <a:latin typeface="Arial" panose="020B0604020202020204" pitchFamily="34" charset="0"/>
                <a:cs typeface="Arial" panose="020B0604020202020204" pitchFamily="34" charset="0"/>
              </a:rPr>
              <a:t>bị</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vướng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vào</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rắc</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rối</a:t>
            </a:r>
            <a:endParaRPr lang="en-US" sz="2800" b="1"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21D5A45B-E673-A812-3098-E3798B91262C}"/>
              </a:ext>
            </a:extLst>
          </p:cNvPr>
          <p:cNvSpPr txBox="1"/>
          <p:nvPr/>
        </p:nvSpPr>
        <p:spPr>
          <a:xfrm>
            <a:off x="5712618" y="5621000"/>
            <a:ext cx="2957512" cy="954107"/>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Tích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cực</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tham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gia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động</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037317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anim calcmode="lin" valueType="num">
                                      <p:cBhvr>
                                        <p:cTn id="14" dur="500" fill="hold"/>
                                        <p:tgtEl>
                                          <p:spTgt spid="16"/>
                                        </p:tgtEl>
                                        <p:attrNameLst>
                                          <p:attrName>ppt_x</p:attrName>
                                        </p:attrNameLst>
                                      </p:cBhvr>
                                      <p:tavLst>
                                        <p:tav tm="0">
                                          <p:val>
                                            <p:strVal val="#ppt_x"/>
                                          </p:val>
                                        </p:tav>
                                        <p:tav tm="100000">
                                          <p:val>
                                            <p:strVal val="#ppt_x"/>
                                          </p:val>
                                        </p:tav>
                                      </p:tavLst>
                                    </p:anim>
                                    <p:anim calcmode="lin" valueType="num">
                                      <p:cBhvr>
                                        <p:cTn id="15"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anim calcmode="lin" valueType="num">
                                      <p:cBhvr>
                                        <p:cTn id="21" dur="500" fill="hold"/>
                                        <p:tgtEl>
                                          <p:spTgt spid="4"/>
                                        </p:tgtEl>
                                        <p:attrNameLst>
                                          <p:attrName>ppt_x</p:attrName>
                                        </p:attrNameLst>
                                      </p:cBhvr>
                                      <p:tavLst>
                                        <p:tav tm="0">
                                          <p:val>
                                            <p:strVal val="#ppt_x"/>
                                          </p:val>
                                        </p:tav>
                                        <p:tav tm="100000">
                                          <p:val>
                                            <p:strVal val="#ppt_x"/>
                                          </p:val>
                                        </p:tav>
                                      </p:tavLst>
                                    </p:anim>
                                    <p:anim calcmode="lin" valueType="num">
                                      <p:cBhvr>
                                        <p:cTn id="22" dur="5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anim calcmode="lin" valueType="num">
                                      <p:cBhvr>
                                        <p:cTn id="28" dur="500" fill="hold"/>
                                        <p:tgtEl>
                                          <p:spTgt spid="12"/>
                                        </p:tgtEl>
                                        <p:attrNameLst>
                                          <p:attrName>ppt_x</p:attrName>
                                        </p:attrNameLst>
                                      </p:cBhvr>
                                      <p:tavLst>
                                        <p:tav tm="0">
                                          <p:val>
                                            <p:strVal val="#ppt_x"/>
                                          </p:val>
                                        </p:tav>
                                        <p:tav tm="100000">
                                          <p:val>
                                            <p:strVal val="#ppt_x"/>
                                          </p:val>
                                        </p:tav>
                                      </p:tavLst>
                                    </p:anim>
                                    <p:anim calcmode="lin" valueType="num">
                                      <p:cBhvr>
                                        <p:cTn id="29" dur="5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anim calcmode="lin" valueType="num">
                                      <p:cBhvr>
                                        <p:cTn id="41" dur="500" fill="hold"/>
                                        <p:tgtEl>
                                          <p:spTgt spid="9"/>
                                        </p:tgtEl>
                                        <p:attrNameLst>
                                          <p:attrName>ppt_x</p:attrName>
                                        </p:attrNameLst>
                                      </p:cBhvr>
                                      <p:tavLst>
                                        <p:tav tm="0">
                                          <p:val>
                                            <p:strVal val="#ppt_x"/>
                                          </p:val>
                                        </p:tav>
                                        <p:tav tm="100000">
                                          <p:val>
                                            <p:strVal val="#ppt_x"/>
                                          </p:val>
                                        </p:tav>
                                      </p:tavLst>
                                    </p:anim>
                                    <p:anim calcmode="lin" valueType="num">
                                      <p:cBhvr>
                                        <p:cTn id="42"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anim calcmode="lin" valueType="num">
                                      <p:cBhvr>
                                        <p:cTn id="48" dur="500" fill="hold"/>
                                        <p:tgtEl>
                                          <p:spTgt spid="10"/>
                                        </p:tgtEl>
                                        <p:attrNameLst>
                                          <p:attrName>ppt_x</p:attrName>
                                        </p:attrNameLst>
                                      </p:cBhvr>
                                      <p:tavLst>
                                        <p:tav tm="0">
                                          <p:val>
                                            <p:strVal val="#ppt_x"/>
                                          </p:val>
                                        </p:tav>
                                        <p:tav tm="100000">
                                          <p:val>
                                            <p:strVal val="#ppt_x"/>
                                          </p:val>
                                        </p:tav>
                                      </p:tavLst>
                                    </p:anim>
                                    <p:anim calcmode="lin" valueType="num">
                                      <p:cBhvr>
                                        <p:cTn id="4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anim calcmode="lin" valueType="num">
                                      <p:cBhvr>
                                        <p:cTn id="55" dur="500" fill="hold"/>
                                        <p:tgtEl>
                                          <p:spTgt spid="11"/>
                                        </p:tgtEl>
                                        <p:attrNameLst>
                                          <p:attrName>ppt_x</p:attrName>
                                        </p:attrNameLst>
                                      </p:cBhvr>
                                      <p:tavLst>
                                        <p:tav tm="0">
                                          <p:val>
                                            <p:strVal val="#ppt_x"/>
                                          </p:val>
                                        </p:tav>
                                        <p:tav tm="100000">
                                          <p:val>
                                            <p:strVal val="#ppt_x"/>
                                          </p:val>
                                        </p:tav>
                                      </p:tavLst>
                                    </p:anim>
                                    <p:anim calcmode="lin" valueType="num">
                                      <p:cBhvr>
                                        <p:cTn id="56"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6"/>
                                        </p:tgtEl>
                                        <p:attrNameLst>
                                          <p:attrName>style.visibility</p:attrName>
                                        </p:attrNameLst>
                                      </p:cBhvr>
                                      <p:to>
                                        <p:strVal val="visible"/>
                                      </p:to>
                                    </p:set>
                                    <p:anim calcmode="lin" valueType="num">
                                      <p:cBhvr additive="base">
                                        <p:cTn id="61" dur="500" fill="hold"/>
                                        <p:tgtEl>
                                          <p:spTgt spid="6"/>
                                        </p:tgtEl>
                                        <p:attrNameLst>
                                          <p:attrName>ppt_x</p:attrName>
                                        </p:attrNameLst>
                                      </p:cBhvr>
                                      <p:tavLst>
                                        <p:tav tm="0">
                                          <p:val>
                                            <p:strVal val="#ppt_x"/>
                                          </p:val>
                                        </p:tav>
                                        <p:tav tm="100000">
                                          <p:val>
                                            <p:strVal val="#ppt_x"/>
                                          </p:val>
                                        </p:tav>
                                      </p:tavLst>
                                    </p:anim>
                                    <p:anim calcmode="lin" valueType="num">
                                      <p:cBhvr additive="base">
                                        <p:cTn id="6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500"/>
                                        <p:tgtEl>
                                          <p:spTgt spid="13"/>
                                        </p:tgtEl>
                                      </p:cBhvr>
                                    </p:animEffect>
                                    <p:anim calcmode="lin" valueType="num">
                                      <p:cBhvr>
                                        <p:cTn id="68" dur="500" fill="hold"/>
                                        <p:tgtEl>
                                          <p:spTgt spid="13"/>
                                        </p:tgtEl>
                                        <p:attrNameLst>
                                          <p:attrName>ppt_x</p:attrName>
                                        </p:attrNameLst>
                                      </p:cBhvr>
                                      <p:tavLst>
                                        <p:tav tm="0">
                                          <p:val>
                                            <p:strVal val="#ppt_x"/>
                                          </p:val>
                                        </p:tav>
                                        <p:tav tm="100000">
                                          <p:val>
                                            <p:strVal val="#ppt_x"/>
                                          </p:val>
                                        </p:tav>
                                      </p:tavLst>
                                    </p:anim>
                                    <p:anim calcmode="lin" valueType="num">
                                      <p:cBhvr>
                                        <p:cTn id="69"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500"/>
                                        <p:tgtEl>
                                          <p:spTgt spid="14"/>
                                        </p:tgtEl>
                                      </p:cBhvr>
                                    </p:animEffect>
                                    <p:anim calcmode="lin" valueType="num">
                                      <p:cBhvr>
                                        <p:cTn id="75" dur="500" fill="hold"/>
                                        <p:tgtEl>
                                          <p:spTgt spid="14"/>
                                        </p:tgtEl>
                                        <p:attrNameLst>
                                          <p:attrName>ppt_x</p:attrName>
                                        </p:attrNameLst>
                                      </p:cBhvr>
                                      <p:tavLst>
                                        <p:tav tm="0">
                                          <p:val>
                                            <p:strVal val="#ppt_x"/>
                                          </p:val>
                                        </p:tav>
                                        <p:tav tm="100000">
                                          <p:val>
                                            <p:strVal val="#ppt_x"/>
                                          </p:val>
                                        </p:tav>
                                      </p:tavLst>
                                    </p:anim>
                                    <p:anim calcmode="lin" valueType="num">
                                      <p:cBhvr>
                                        <p:cTn id="76" dur="5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fade">
                                      <p:cBhvr>
                                        <p:cTn id="81" dur="500"/>
                                        <p:tgtEl>
                                          <p:spTgt spid="15"/>
                                        </p:tgtEl>
                                      </p:cBhvr>
                                    </p:animEffect>
                                    <p:anim calcmode="lin" valueType="num">
                                      <p:cBhvr>
                                        <p:cTn id="82" dur="500" fill="hold"/>
                                        <p:tgtEl>
                                          <p:spTgt spid="15"/>
                                        </p:tgtEl>
                                        <p:attrNameLst>
                                          <p:attrName>ppt_x</p:attrName>
                                        </p:attrNameLst>
                                      </p:cBhvr>
                                      <p:tavLst>
                                        <p:tav tm="0">
                                          <p:val>
                                            <p:strVal val="#ppt_x"/>
                                          </p:val>
                                        </p:tav>
                                        <p:tav tm="100000">
                                          <p:val>
                                            <p:strVal val="#ppt_x"/>
                                          </p:val>
                                        </p:tav>
                                      </p:tavLst>
                                    </p:anim>
                                    <p:anim calcmode="lin" valueType="num">
                                      <p:cBhvr>
                                        <p:cTn id="83"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ntr" presetSubtype="4" fill="hold" grpId="0" nodeType="clickEffect">
                                  <p:stCondLst>
                                    <p:cond delay="0"/>
                                  </p:stCondLst>
                                  <p:childTnLst>
                                    <p:set>
                                      <p:cBhvr>
                                        <p:cTn id="87" dur="1" fill="hold">
                                          <p:stCondLst>
                                            <p:cond delay="0"/>
                                          </p:stCondLst>
                                        </p:cTn>
                                        <p:tgtEl>
                                          <p:spTgt spid="8"/>
                                        </p:tgtEl>
                                        <p:attrNameLst>
                                          <p:attrName>style.visibility</p:attrName>
                                        </p:attrNameLst>
                                      </p:cBhvr>
                                      <p:to>
                                        <p:strVal val="visible"/>
                                      </p:to>
                                    </p:set>
                                    <p:anim calcmode="lin" valueType="num">
                                      <p:cBhvr additive="base">
                                        <p:cTn id="88" dur="500" fill="hold"/>
                                        <p:tgtEl>
                                          <p:spTgt spid="8"/>
                                        </p:tgtEl>
                                        <p:attrNameLst>
                                          <p:attrName>ppt_x</p:attrName>
                                        </p:attrNameLst>
                                      </p:cBhvr>
                                      <p:tavLst>
                                        <p:tav tm="0">
                                          <p:val>
                                            <p:strVal val="#ppt_x"/>
                                          </p:val>
                                        </p:tav>
                                        <p:tav tm="100000">
                                          <p:val>
                                            <p:strVal val="#ppt_x"/>
                                          </p:val>
                                        </p:tav>
                                      </p:tavLst>
                                    </p:anim>
                                    <p:anim calcmode="lin" valueType="num">
                                      <p:cBhvr additive="base">
                                        <p:cTn id="8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grpId="0" nodeType="clickEffect">
                                  <p:stCondLst>
                                    <p:cond delay="0"/>
                                  </p:stCondLst>
                                  <p:childTnLst>
                                    <p:set>
                                      <p:cBhvr>
                                        <p:cTn id="93" dur="1" fill="hold">
                                          <p:stCondLst>
                                            <p:cond delay="0"/>
                                          </p:stCondLst>
                                        </p:cTn>
                                        <p:tgtEl>
                                          <p:spTgt spid="17"/>
                                        </p:tgtEl>
                                        <p:attrNameLst>
                                          <p:attrName>style.visibility</p:attrName>
                                        </p:attrNameLst>
                                      </p:cBhvr>
                                      <p:to>
                                        <p:strVal val="visible"/>
                                      </p:to>
                                    </p:set>
                                    <p:animEffect transition="in" filter="fade">
                                      <p:cBhvr>
                                        <p:cTn id="94" dur="500"/>
                                        <p:tgtEl>
                                          <p:spTgt spid="17"/>
                                        </p:tgtEl>
                                      </p:cBhvr>
                                    </p:animEffect>
                                    <p:anim calcmode="lin" valueType="num">
                                      <p:cBhvr>
                                        <p:cTn id="95" dur="500" fill="hold"/>
                                        <p:tgtEl>
                                          <p:spTgt spid="17"/>
                                        </p:tgtEl>
                                        <p:attrNameLst>
                                          <p:attrName>ppt_x</p:attrName>
                                        </p:attrNameLst>
                                      </p:cBhvr>
                                      <p:tavLst>
                                        <p:tav tm="0">
                                          <p:val>
                                            <p:strVal val="#ppt_x"/>
                                          </p:val>
                                        </p:tav>
                                        <p:tav tm="100000">
                                          <p:val>
                                            <p:strVal val="#ppt_x"/>
                                          </p:val>
                                        </p:tav>
                                      </p:tavLst>
                                    </p:anim>
                                    <p:anim calcmode="lin" valueType="num">
                                      <p:cBhvr>
                                        <p:cTn id="96" dur="5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19"/>
                                        </p:tgtEl>
                                        <p:attrNameLst>
                                          <p:attrName>style.visibility</p:attrName>
                                        </p:attrNameLst>
                                      </p:cBhvr>
                                      <p:to>
                                        <p:strVal val="visible"/>
                                      </p:to>
                                    </p:set>
                                    <p:animEffect transition="in" filter="fade">
                                      <p:cBhvr>
                                        <p:cTn id="101" dur="500"/>
                                        <p:tgtEl>
                                          <p:spTgt spid="19"/>
                                        </p:tgtEl>
                                      </p:cBhvr>
                                    </p:animEffect>
                                    <p:anim calcmode="lin" valueType="num">
                                      <p:cBhvr>
                                        <p:cTn id="102" dur="500" fill="hold"/>
                                        <p:tgtEl>
                                          <p:spTgt spid="19"/>
                                        </p:tgtEl>
                                        <p:attrNameLst>
                                          <p:attrName>ppt_x</p:attrName>
                                        </p:attrNameLst>
                                      </p:cBhvr>
                                      <p:tavLst>
                                        <p:tav tm="0">
                                          <p:val>
                                            <p:strVal val="#ppt_x"/>
                                          </p:val>
                                        </p:tav>
                                        <p:tav tm="100000">
                                          <p:val>
                                            <p:strVal val="#ppt_x"/>
                                          </p:val>
                                        </p:tav>
                                      </p:tavLst>
                                    </p:anim>
                                    <p:anim calcmode="lin" valueType="num">
                                      <p:cBhvr>
                                        <p:cTn id="103" dur="5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42" presetClass="entr" presetSubtype="0" fill="hold" grpId="0" nodeType="click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fade">
                                      <p:cBhvr>
                                        <p:cTn id="108" dur="500"/>
                                        <p:tgtEl>
                                          <p:spTgt spid="18"/>
                                        </p:tgtEl>
                                      </p:cBhvr>
                                    </p:animEffect>
                                    <p:anim calcmode="lin" valueType="num">
                                      <p:cBhvr>
                                        <p:cTn id="109" dur="500" fill="hold"/>
                                        <p:tgtEl>
                                          <p:spTgt spid="18"/>
                                        </p:tgtEl>
                                        <p:attrNameLst>
                                          <p:attrName>ppt_x</p:attrName>
                                        </p:attrNameLst>
                                      </p:cBhvr>
                                      <p:tavLst>
                                        <p:tav tm="0">
                                          <p:val>
                                            <p:strVal val="#ppt_x"/>
                                          </p:val>
                                        </p:tav>
                                        <p:tav tm="100000">
                                          <p:val>
                                            <p:strVal val="#ppt_x"/>
                                          </p:val>
                                        </p:tav>
                                      </p:tavLst>
                                    </p:anim>
                                    <p:anim calcmode="lin" valueType="num">
                                      <p:cBhvr>
                                        <p:cTn id="110" dur="5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8" grpId="0"/>
      <p:bldP spid="9" grpId="0"/>
      <p:bldP spid="10" grpId="0"/>
      <p:bldP spid="11" grpId="0"/>
      <p:bldP spid="12" grpId="0"/>
      <p:bldP spid="13" grpId="0"/>
      <p:bldP spid="14" grpId="0"/>
      <p:bldP spid="15" grpId="0"/>
      <p:bldP spid="16" grpId="0"/>
      <p:bldP spid="17" grpId="0"/>
      <p:bldP spid="18"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10DD94E3-D0C1-5E7D-DF8C-91FC412FCB1D}"/>
              </a:ext>
            </a:extLst>
          </p:cNvPr>
          <p:cNvGraphicFramePr>
            <a:graphicFrameLocks noGrp="1"/>
          </p:cNvGraphicFramePr>
          <p:nvPr>
            <p:extLst>
              <p:ext uri="{D42A27DB-BD31-4B8C-83A1-F6EECF244321}">
                <p14:modId xmlns:p14="http://schemas.microsoft.com/office/powerpoint/2010/main" val="1663792249"/>
              </p:ext>
            </p:extLst>
          </p:nvPr>
        </p:nvGraphicFramePr>
        <p:xfrm>
          <a:off x="0" y="-1"/>
          <a:ext cx="12192000" cy="6858000"/>
        </p:xfrm>
        <a:graphic>
          <a:graphicData uri="http://schemas.openxmlformats.org/drawingml/2006/table">
            <a:tbl>
              <a:tblPr firstRow="1" bandRow="1">
                <a:tableStyleId>{5C22544A-7EE6-4342-B048-85BDC9FD1C3A}</a:tableStyleId>
              </a:tblPr>
              <a:tblGrid>
                <a:gridCol w="1757363">
                  <a:extLst>
                    <a:ext uri="{9D8B030D-6E8A-4147-A177-3AD203B41FA5}">
                      <a16:colId xmlns:a16="http://schemas.microsoft.com/office/drawing/2014/main" val="3962204409"/>
                    </a:ext>
                  </a:extLst>
                </a:gridCol>
                <a:gridCol w="3629025">
                  <a:extLst>
                    <a:ext uri="{9D8B030D-6E8A-4147-A177-3AD203B41FA5}">
                      <a16:colId xmlns:a16="http://schemas.microsoft.com/office/drawing/2014/main" val="3160863462"/>
                    </a:ext>
                  </a:extLst>
                </a:gridCol>
                <a:gridCol w="3400425">
                  <a:extLst>
                    <a:ext uri="{9D8B030D-6E8A-4147-A177-3AD203B41FA5}">
                      <a16:colId xmlns:a16="http://schemas.microsoft.com/office/drawing/2014/main" val="2581794521"/>
                    </a:ext>
                  </a:extLst>
                </a:gridCol>
                <a:gridCol w="3405187">
                  <a:extLst>
                    <a:ext uri="{9D8B030D-6E8A-4147-A177-3AD203B41FA5}">
                      <a16:colId xmlns:a16="http://schemas.microsoft.com/office/drawing/2014/main" val="1589162399"/>
                    </a:ext>
                  </a:extLst>
                </a:gridCol>
              </a:tblGrid>
              <a:tr h="591484">
                <a:tc>
                  <a:txBody>
                    <a:bodyPr/>
                    <a:lstStyle/>
                    <a:p>
                      <a:endParaRPr lang="en-US" dirty="0"/>
                    </a:p>
                  </a:txBody>
                  <a:tcPr/>
                </a:tc>
                <a:tc>
                  <a:txBody>
                    <a:bodyPr/>
                    <a:lstStyle/>
                    <a:p>
                      <a:pPr algn="ctr"/>
                      <a:r>
                        <a:rPr lang="en-US" sz="2800" b="1" dirty="0" err="1">
                          <a:solidFill>
                            <a:schemeClr val="accent1">
                              <a:lumMod val="50000"/>
                            </a:schemeClr>
                          </a:solidFill>
                          <a:latin typeface="Arial" panose="020B0604020202020204" pitchFamily="34" charset="0"/>
                          <a:cs typeface="Arial" panose="020B0604020202020204" pitchFamily="34" charset="0"/>
                        </a:rPr>
                        <a:t>Đặc</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điểm</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tính</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cách</a:t>
                      </a:r>
                      <a:endParaRPr lang="en-US" sz="2800" b="1" dirty="0">
                        <a:solidFill>
                          <a:schemeClr val="accent1">
                            <a:lumMod val="50000"/>
                          </a:schemeClr>
                        </a:solidFill>
                        <a:latin typeface="Arial" panose="020B0604020202020204" pitchFamily="34" charset="0"/>
                        <a:cs typeface="Arial" panose="020B0604020202020204" pitchFamily="34" charset="0"/>
                      </a:endParaRPr>
                    </a:p>
                  </a:txBody>
                  <a:tcPr/>
                </a:tc>
                <a:tc>
                  <a:txBody>
                    <a:bodyPr/>
                    <a:lstStyle/>
                    <a:p>
                      <a:pPr algn="ctr"/>
                      <a:r>
                        <a:rPr lang="en-US" sz="2800" dirty="0" err="1">
                          <a:solidFill>
                            <a:srgbClr val="00B050"/>
                          </a:solidFill>
                        </a:rPr>
                        <a:t>Điểm</a:t>
                      </a:r>
                      <a:r>
                        <a:rPr lang="en-US" sz="2800" dirty="0">
                          <a:solidFill>
                            <a:srgbClr val="00B050"/>
                          </a:solidFill>
                        </a:rPr>
                        <a:t> </a:t>
                      </a:r>
                      <a:r>
                        <a:rPr lang="en-US" sz="2800" dirty="0" err="1">
                          <a:solidFill>
                            <a:srgbClr val="00B050"/>
                          </a:solidFill>
                        </a:rPr>
                        <a:t>mạnh</a:t>
                      </a:r>
                      <a:endParaRPr lang="en-US" sz="2800" dirty="0">
                        <a:solidFill>
                          <a:srgbClr val="00B050"/>
                        </a:solidFill>
                      </a:endParaRPr>
                    </a:p>
                  </a:txBody>
                  <a:tcPr/>
                </a:tc>
                <a:tc>
                  <a:txBody>
                    <a:bodyPr/>
                    <a:lstStyle/>
                    <a:p>
                      <a:pPr algn="ctr"/>
                      <a:r>
                        <a:rPr lang="en-US" sz="2800" dirty="0" err="1">
                          <a:solidFill>
                            <a:srgbClr val="C00000"/>
                          </a:solidFill>
                        </a:rPr>
                        <a:t>Điểm</a:t>
                      </a:r>
                      <a:r>
                        <a:rPr lang="en-US" sz="2800" dirty="0">
                          <a:solidFill>
                            <a:srgbClr val="C00000"/>
                          </a:solidFill>
                        </a:rPr>
                        <a:t> </a:t>
                      </a:r>
                      <a:r>
                        <a:rPr lang="en-US" sz="2800" dirty="0" err="1">
                          <a:solidFill>
                            <a:srgbClr val="C00000"/>
                          </a:solidFill>
                        </a:rPr>
                        <a:t>yếu</a:t>
                      </a:r>
                      <a:endParaRPr lang="en-US" sz="2800" dirty="0">
                        <a:solidFill>
                          <a:srgbClr val="C00000"/>
                        </a:solidFill>
                      </a:endParaRPr>
                    </a:p>
                  </a:txBody>
                  <a:tcPr/>
                </a:tc>
                <a:extLst>
                  <a:ext uri="{0D108BD9-81ED-4DB2-BD59-A6C34878D82A}">
                    <a16:rowId xmlns:a16="http://schemas.microsoft.com/office/drawing/2014/main" val="2144932406"/>
                  </a:ext>
                </a:extLst>
              </a:tr>
              <a:tr h="1566629">
                <a:tc>
                  <a:txBody>
                    <a:bodyPr/>
                    <a:lstStyle/>
                    <a:p>
                      <a:pPr algn="ctr"/>
                      <a:endParaRPr lang="en-US" sz="4800" dirty="0">
                        <a:solidFill>
                          <a:schemeClr val="bg1"/>
                        </a:solidFill>
                        <a:latin typeface="Arial" panose="020B0604020202020204" pitchFamily="34" charset="0"/>
                        <a:cs typeface="Arial" panose="020B0604020202020204" pitchFamily="34" charset="0"/>
                      </a:endParaRPr>
                    </a:p>
                  </a:txBody>
                  <a:tcPr/>
                </a:tc>
                <a:tc>
                  <a:txBody>
                    <a:bodyPr/>
                    <a:lstStyle/>
                    <a:p>
                      <a:endParaRPr lang="en-US" sz="2800" b="1" dirty="0">
                        <a:solidFill>
                          <a:schemeClr val="bg1"/>
                        </a:solidFill>
                        <a:latin typeface="Arial" panose="020B0604020202020204" pitchFamily="34" charset="0"/>
                        <a:cs typeface="Arial" panose="020B0604020202020204" pitchFamily="34" charset="0"/>
                      </a:endParaRP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986836075"/>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52144943"/>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36975551"/>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64806801"/>
                  </a:ext>
                </a:extLst>
              </a:tr>
            </a:tbl>
          </a:graphicData>
        </a:graphic>
      </p:graphicFrame>
      <p:sp>
        <p:nvSpPr>
          <p:cNvPr id="3" name="TextBox 2">
            <a:extLst>
              <a:ext uri="{FF2B5EF4-FFF2-40B4-BE49-F238E27FC236}">
                <a16:creationId xmlns:a16="http://schemas.microsoft.com/office/drawing/2014/main" id="{51B3FAE8-DC19-81C1-19C4-229BB62EA1B7}"/>
              </a:ext>
            </a:extLst>
          </p:cNvPr>
          <p:cNvSpPr txBox="1"/>
          <p:nvPr/>
        </p:nvSpPr>
        <p:spPr>
          <a:xfrm>
            <a:off x="571500" y="1071563"/>
            <a:ext cx="1200150" cy="523220"/>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My</a:t>
            </a:r>
          </a:p>
        </p:txBody>
      </p:sp>
      <p:sp>
        <p:nvSpPr>
          <p:cNvPr id="5" name="TextBox 4">
            <a:extLst>
              <a:ext uri="{FF2B5EF4-FFF2-40B4-BE49-F238E27FC236}">
                <a16:creationId xmlns:a16="http://schemas.microsoft.com/office/drawing/2014/main" id="{CC20ABDD-3F3F-51BE-654A-B8F890A4B737}"/>
              </a:ext>
            </a:extLst>
          </p:cNvPr>
          <p:cNvSpPr txBox="1"/>
          <p:nvPr/>
        </p:nvSpPr>
        <p:spPr>
          <a:xfrm>
            <a:off x="2852737" y="1071563"/>
            <a:ext cx="2657475"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Vui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endParaRPr lang="en-US" sz="2800"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92B204F4-BF64-01DB-702F-18CE83779F94}"/>
              </a:ext>
            </a:extLst>
          </p:cNvPr>
          <p:cNvSpPr txBox="1"/>
          <p:nvPr/>
        </p:nvSpPr>
        <p:spPr>
          <a:xfrm>
            <a:off x="5743575" y="1071563"/>
            <a:ext cx="2657475"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Hòa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đồng</a:t>
            </a:r>
            <a:endParaRPr lang="en-US" sz="28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217592E3-EDA7-C925-9B75-CCB24078B900}"/>
              </a:ext>
            </a:extLst>
          </p:cNvPr>
          <p:cNvSpPr txBox="1"/>
          <p:nvPr/>
        </p:nvSpPr>
        <p:spPr>
          <a:xfrm>
            <a:off x="-42863" y="2666347"/>
            <a:ext cx="1814513" cy="523220"/>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Minh Anh</a:t>
            </a:r>
          </a:p>
        </p:txBody>
      </p:sp>
      <p:sp>
        <p:nvSpPr>
          <p:cNvPr id="8" name="TextBox 7">
            <a:extLst>
              <a:ext uri="{FF2B5EF4-FFF2-40B4-BE49-F238E27FC236}">
                <a16:creationId xmlns:a16="http://schemas.microsoft.com/office/drawing/2014/main" id="{DB94682B-9750-D9CB-B61A-BC567191EA62}"/>
              </a:ext>
            </a:extLst>
          </p:cNvPr>
          <p:cNvSpPr txBox="1"/>
          <p:nvPr/>
        </p:nvSpPr>
        <p:spPr>
          <a:xfrm>
            <a:off x="2157412" y="2666347"/>
            <a:ext cx="3057525"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Vui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vẻ</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hòa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đồng</a:t>
            </a:r>
            <a:endParaRPr lang="en-US" sz="2800" b="1"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B80EDB7F-AD25-3053-752E-4EA91345EE3E}"/>
              </a:ext>
            </a:extLst>
          </p:cNvPr>
          <p:cNvSpPr txBox="1"/>
          <p:nvPr/>
        </p:nvSpPr>
        <p:spPr>
          <a:xfrm>
            <a:off x="6122193" y="2666347"/>
            <a:ext cx="1900238"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Dễ</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endParaRPr lang="en-US" sz="2800" b="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1A9F9C98-A3DE-9821-8F4B-B5EB182E4982}"/>
              </a:ext>
            </a:extLst>
          </p:cNvPr>
          <p:cNvSpPr txBox="1"/>
          <p:nvPr/>
        </p:nvSpPr>
        <p:spPr>
          <a:xfrm>
            <a:off x="9160668" y="2666347"/>
            <a:ext cx="2843213"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Thiếu</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tự</a:t>
            </a:r>
            <a:r>
              <a:rPr lang="en-US" sz="2800" b="1" dirty="0">
                <a:latin typeface="Arial" panose="020B0604020202020204" pitchFamily="34" charset="0"/>
                <a:cs typeface="Arial" panose="020B0604020202020204" pitchFamily="34" charset="0"/>
              </a:rPr>
              <a:t> tin</a:t>
            </a:r>
          </a:p>
        </p:txBody>
      </p:sp>
      <p:sp>
        <p:nvSpPr>
          <p:cNvPr id="11" name="TextBox 10">
            <a:extLst>
              <a:ext uri="{FF2B5EF4-FFF2-40B4-BE49-F238E27FC236}">
                <a16:creationId xmlns:a16="http://schemas.microsoft.com/office/drawing/2014/main" id="{B413B7EE-B7CB-44A7-C116-94AB884C4803}"/>
              </a:ext>
            </a:extLst>
          </p:cNvPr>
          <p:cNvSpPr txBox="1"/>
          <p:nvPr/>
        </p:nvSpPr>
        <p:spPr>
          <a:xfrm>
            <a:off x="235743" y="4261131"/>
            <a:ext cx="1257300"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Giang</a:t>
            </a:r>
            <a:endParaRPr lang="en-US" sz="280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0BEF481D-32A5-987D-76FD-C795F358042E}"/>
              </a:ext>
            </a:extLst>
          </p:cNvPr>
          <p:cNvSpPr txBox="1"/>
          <p:nvPr/>
        </p:nvSpPr>
        <p:spPr>
          <a:xfrm>
            <a:off x="32145" y="5855915"/>
            <a:ext cx="1664495"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Tài</a:t>
            </a:r>
            <a:r>
              <a:rPr lang="en-US" sz="2800" b="1" dirty="0">
                <a:latin typeface="Arial" panose="020B0604020202020204" pitchFamily="34" charset="0"/>
                <a:cs typeface="Arial" panose="020B0604020202020204" pitchFamily="34" charset="0"/>
              </a:rPr>
              <a:t> Minh</a:t>
            </a:r>
          </a:p>
        </p:txBody>
      </p:sp>
      <p:sp>
        <p:nvSpPr>
          <p:cNvPr id="13" name="TextBox 12">
            <a:extLst>
              <a:ext uri="{FF2B5EF4-FFF2-40B4-BE49-F238E27FC236}">
                <a16:creationId xmlns:a16="http://schemas.microsoft.com/office/drawing/2014/main" id="{04823C15-9037-D0F7-3F8D-60804C09EACF}"/>
              </a:ext>
            </a:extLst>
          </p:cNvPr>
          <p:cNvSpPr txBox="1"/>
          <p:nvPr/>
        </p:nvSpPr>
        <p:spPr>
          <a:xfrm>
            <a:off x="2393155" y="5855913"/>
            <a:ext cx="2586038"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Trầm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endParaRPr lang="en-US" sz="2800" b="1"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3575BD35-AC25-B7E9-1022-BDB1A59D7802}"/>
              </a:ext>
            </a:extLst>
          </p:cNvPr>
          <p:cNvSpPr txBox="1"/>
          <p:nvPr/>
        </p:nvSpPr>
        <p:spPr>
          <a:xfrm>
            <a:off x="8846343" y="1071563"/>
            <a:ext cx="3264695"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Thiếu</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quyết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đoán</a:t>
            </a:r>
            <a:endParaRPr lang="en-US" sz="2800" b="1"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A259D605-D127-FF7C-0C52-277B05633AA4}"/>
              </a:ext>
            </a:extLst>
          </p:cNvPr>
          <p:cNvSpPr txBox="1"/>
          <p:nvPr/>
        </p:nvSpPr>
        <p:spPr>
          <a:xfrm>
            <a:off x="2000247" y="4045687"/>
            <a:ext cx="3057526"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Trầm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hướng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nội</a:t>
            </a:r>
            <a:endParaRPr lang="en-US" sz="2800" b="1"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34CD1D33-4FA1-BEB5-42CC-DF297159ABB3}"/>
              </a:ext>
            </a:extLst>
          </p:cNvPr>
          <p:cNvSpPr txBox="1"/>
          <p:nvPr/>
        </p:nvSpPr>
        <p:spPr>
          <a:xfrm>
            <a:off x="9336880" y="4045686"/>
            <a:ext cx="2283620"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Dễ</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bị</a:t>
            </a:r>
            <a:r>
              <a:rPr lang="en-US" sz="2800" b="1" dirty="0">
                <a:latin typeface="Arial" panose="020B0604020202020204" pitchFamily="34" charset="0"/>
                <a:cs typeface="Arial" panose="020B0604020202020204" pitchFamily="34" charset="0"/>
              </a:rPr>
              <a:t> lung lay, </a:t>
            </a:r>
            <a:r>
              <a:rPr lang="en-US" sz="2800" b="1" dirty="0" err="1">
                <a:latin typeface="Arial" panose="020B0604020202020204" pitchFamily="34" charset="0"/>
                <a:cs typeface="Arial" panose="020B0604020202020204" pitchFamily="34" charset="0"/>
              </a:rPr>
              <a:t>tự</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ti</a:t>
            </a:r>
            <a:endParaRPr lang="en-US" sz="2800" b="1"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7BDE5C93-C0AC-8B32-461A-91F98EA27182}"/>
              </a:ext>
            </a:extLst>
          </p:cNvPr>
          <p:cNvSpPr txBox="1"/>
          <p:nvPr/>
        </p:nvSpPr>
        <p:spPr>
          <a:xfrm>
            <a:off x="6097190" y="4261131"/>
            <a:ext cx="2278856"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Không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có</a:t>
            </a:r>
            <a:endParaRPr lang="en-US" sz="2800" b="1" dirty="0">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5D8215F3-7144-AD11-61C0-D22DB3A8D0E2}"/>
              </a:ext>
            </a:extLst>
          </p:cNvPr>
          <p:cNvSpPr txBox="1"/>
          <p:nvPr/>
        </p:nvSpPr>
        <p:spPr>
          <a:xfrm>
            <a:off x="5639395" y="5640471"/>
            <a:ext cx="2865834"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Thông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minh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bát</a:t>
            </a:r>
            <a:endParaRPr lang="en-US" sz="2800" b="1"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EEEEF711-0E50-C675-938F-61E13EF5D8D7}"/>
              </a:ext>
            </a:extLst>
          </p:cNvPr>
          <p:cNvSpPr txBox="1"/>
          <p:nvPr/>
        </p:nvSpPr>
        <p:spPr>
          <a:xfrm>
            <a:off x="9183290" y="5640471"/>
            <a:ext cx="2590800"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Ít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tham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gia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động</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4020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anim calcmode="lin" valueType="num">
                                      <p:cBhvr>
                                        <p:cTn id="21" dur="500" fill="hold"/>
                                        <p:tgtEl>
                                          <p:spTgt spid="6"/>
                                        </p:tgtEl>
                                        <p:attrNameLst>
                                          <p:attrName>ppt_x</p:attrName>
                                        </p:attrNameLst>
                                      </p:cBhvr>
                                      <p:tavLst>
                                        <p:tav tm="0">
                                          <p:val>
                                            <p:strVal val="#ppt_x"/>
                                          </p:val>
                                        </p:tav>
                                        <p:tav tm="100000">
                                          <p:val>
                                            <p:strVal val="#ppt_x"/>
                                          </p:val>
                                        </p:tav>
                                      </p:tavLst>
                                    </p:anim>
                                    <p:anim calcmode="lin" valueType="num">
                                      <p:cBhvr>
                                        <p:cTn id="22" dur="5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anim calcmode="lin" valueType="num">
                                      <p:cBhvr>
                                        <p:cTn id="28" dur="500" fill="hold"/>
                                        <p:tgtEl>
                                          <p:spTgt spid="14"/>
                                        </p:tgtEl>
                                        <p:attrNameLst>
                                          <p:attrName>ppt_x</p:attrName>
                                        </p:attrNameLst>
                                      </p:cBhvr>
                                      <p:tavLst>
                                        <p:tav tm="0">
                                          <p:val>
                                            <p:strVal val="#ppt_x"/>
                                          </p:val>
                                        </p:tav>
                                        <p:tav tm="100000">
                                          <p:val>
                                            <p:strVal val="#ppt_x"/>
                                          </p:val>
                                        </p:tav>
                                      </p:tavLst>
                                    </p:anim>
                                    <p:anim calcmode="lin" valueType="num">
                                      <p:cBhvr>
                                        <p:cTn id="2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anim calcmode="lin" valueType="num">
                                      <p:cBhvr>
                                        <p:cTn id="41" dur="500" fill="hold"/>
                                        <p:tgtEl>
                                          <p:spTgt spid="8"/>
                                        </p:tgtEl>
                                        <p:attrNameLst>
                                          <p:attrName>ppt_x</p:attrName>
                                        </p:attrNameLst>
                                      </p:cBhvr>
                                      <p:tavLst>
                                        <p:tav tm="0">
                                          <p:val>
                                            <p:strVal val="#ppt_x"/>
                                          </p:val>
                                        </p:tav>
                                        <p:tav tm="100000">
                                          <p:val>
                                            <p:strVal val="#ppt_x"/>
                                          </p:val>
                                        </p:tav>
                                      </p:tavLst>
                                    </p:anim>
                                    <p:anim calcmode="lin" valueType="num">
                                      <p:cBhvr>
                                        <p:cTn id="42"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anim calcmode="lin" valueType="num">
                                      <p:cBhvr>
                                        <p:cTn id="48" dur="500" fill="hold"/>
                                        <p:tgtEl>
                                          <p:spTgt spid="9"/>
                                        </p:tgtEl>
                                        <p:attrNameLst>
                                          <p:attrName>ppt_x</p:attrName>
                                        </p:attrNameLst>
                                      </p:cBhvr>
                                      <p:tavLst>
                                        <p:tav tm="0">
                                          <p:val>
                                            <p:strVal val="#ppt_x"/>
                                          </p:val>
                                        </p:tav>
                                        <p:tav tm="100000">
                                          <p:val>
                                            <p:strVal val="#ppt_x"/>
                                          </p:val>
                                        </p:tav>
                                      </p:tavLst>
                                    </p:anim>
                                    <p:anim calcmode="lin" valueType="num">
                                      <p:cBhvr>
                                        <p:cTn id="49"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fade">
                                      <p:cBhvr>
                                        <p:cTn id="54" dur="500"/>
                                        <p:tgtEl>
                                          <p:spTgt spid="10"/>
                                        </p:tgtEl>
                                      </p:cBhvr>
                                    </p:animEffect>
                                    <p:anim calcmode="lin" valueType="num">
                                      <p:cBhvr>
                                        <p:cTn id="55" dur="500" fill="hold"/>
                                        <p:tgtEl>
                                          <p:spTgt spid="10"/>
                                        </p:tgtEl>
                                        <p:attrNameLst>
                                          <p:attrName>ppt_x</p:attrName>
                                        </p:attrNameLst>
                                      </p:cBhvr>
                                      <p:tavLst>
                                        <p:tav tm="0">
                                          <p:val>
                                            <p:strVal val="#ppt_x"/>
                                          </p:val>
                                        </p:tav>
                                        <p:tav tm="100000">
                                          <p:val>
                                            <p:strVal val="#ppt_x"/>
                                          </p:val>
                                        </p:tav>
                                      </p:tavLst>
                                    </p:anim>
                                    <p:anim calcmode="lin" valueType="num">
                                      <p:cBhvr>
                                        <p:cTn id="56"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11"/>
                                        </p:tgtEl>
                                        <p:attrNameLst>
                                          <p:attrName>style.visibility</p:attrName>
                                        </p:attrNameLst>
                                      </p:cBhvr>
                                      <p:to>
                                        <p:strVal val="visible"/>
                                      </p:to>
                                    </p:set>
                                    <p:anim calcmode="lin" valueType="num">
                                      <p:cBhvr additive="base">
                                        <p:cTn id="61" dur="500" fill="hold"/>
                                        <p:tgtEl>
                                          <p:spTgt spid="11"/>
                                        </p:tgtEl>
                                        <p:attrNameLst>
                                          <p:attrName>ppt_x</p:attrName>
                                        </p:attrNameLst>
                                      </p:cBhvr>
                                      <p:tavLst>
                                        <p:tav tm="0">
                                          <p:val>
                                            <p:strVal val="#ppt_x"/>
                                          </p:val>
                                        </p:tav>
                                        <p:tav tm="100000">
                                          <p:val>
                                            <p:strVal val="#ppt_x"/>
                                          </p:val>
                                        </p:tav>
                                      </p:tavLst>
                                    </p:anim>
                                    <p:anim calcmode="lin" valueType="num">
                                      <p:cBhvr additive="base">
                                        <p:cTn id="6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anim calcmode="lin" valueType="num">
                                      <p:cBhvr>
                                        <p:cTn id="68" dur="500" fill="hold"/>
                                        <p:tgtEl>
                                          <p:spTgt spid="15"/>
                                        </p:tgtEl>
                                        <p:attrNameLst>
                                          <p:attrName>ppt_x</p:attrName>
                                        </p:attrNameLst>
                                      </p:cBhvr>
                                      <p:tavLst>
                                        <p:tav tm="0">
                                          <p:val>
                                            <p:strVal val="#ppt_x"/>
                                          </p:val>
                                        </p:tav>
                                        <p:tav tm="100000">
                                          <p:val>
                                            <p:strVal val="#ppt_x"/>
                                          </p:val>
                                        </p:tav>
                                      </p:tavLst>
                                    </p:anim>
                                    <p:anim calcmode="lin" valueType="num">
                                      <p:cBhvr>
                                        <p:cTn id="6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500"/>
                                        <p:tgtEl>
                                          <p:spTgt spid="17"/>
                                        </p:tgtEl>
                                      </p:cBhvr>
                                    </p:animEffect>
                                    <p:anim calcmode="lin" valueType="num">
                                      <p:cBhvr>
                                        <p:cTn id="75" dur="500" fill="hold"/>
                                        <p:tgtEl>
                                          <p:spTgt spid="17"/>
                                        </p:tgtEl>
                                        <p:attrNameLst>
                                          <p:attrName>ppt_x</p:attrName>
                                        </p:attrNameLst>
                                      </p:cBhvr>
                                      <p:tavLst>
                                        <p:tav tm="0">
                                          <p:val>
                                            <p:strVal val="#ppt_x"/>
                                          </p:val>
                                        </p:tav>
                                        <p:tav tm="100000">
                                          <p:val>
                                            <p:strVal val="#ppt_x"/>
                                          </p:val>
                                        </p:tav>
                                      </p:tavLst>
                                    </p:anim>
                                    <p:anim calcmode="lin" valueType="num">
                                      <p:cBhvr>
                                        <p:cTn id="76" dur="5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16"/>
                                        </p:tgtEl>
                                        <p:attrNameLst>
                                          <p:attrName>style.visibility</p:attrName>
                                        </p:attrNameLst>
                                      </p:cBhvr>
                                      <p:to>
                                        <p:strVal val="visible"/>
                                      </p:to>
                                    </p:set>
                                    <p:animEffect transition="in" filter="fade">
                                      <p:cBhvr>
                                        <p:cTn id="81" dur="500"/>
                                        <p:tgtEl>
                                          <p:spTgt spid="16"/>
                                        </p:tgtEl>
                                      </p:cBhvr>
                                    </p:animEffect>
                                    <p:anim calcmode="lin" valueType="num">
                                      <p:cBhvr>
                                        <p:cTn id="82" dur="500" fill="hold"/>
                                        <p:tgtEl>
                                          <p:spTgt spid="16"/>
                                        </p:tgtEl>
                                        <p:attrNameLst>
                                          <p:attrName>ppt_x</p:attrName>
                                        </p:attrNameLst>
                                      </p:cBhvr>
                                      <p:tavLst>
                                        <p:tav tm="0">
                                          <p:val>
                                            <p:strVal val="#ppt_x"/>
                                          </p:val>
                                        </p:tav>
                                        <p:tav tm="100000">
                                          <p:val>
                                            <p:strVal val="#ppt_x"/>
                                          </p:val>
                                        </p:tav>
                                      </p:tavLst>
                                    </p:anim>
                                    <p:anim calcmode="lin" valueType="num">
                                      <p:cBhvr>
                                        <p:cTn id="83"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ntr" presetSubtype="4" fill="hold" grpId="0" nodeType="clickEffect">
                                  <p:stCondLst>
                                    <p:cond delay="0"/>
                                  </p:stCondLst>
                                  <p:childTnLst>
                                    <p:set>
                                      <p:cBhvr>
                                        <p:cTn id="87" dur="1" fill="hold">
                                          <p:stCondLst>
                                            <p:cond delay="0"/>
                                          </p:stCondLst>
                                        </p:cTn>
                                        <p:tgtEl>
                                          <p:spTgt spid="12"/>
                                        </p:tgtEl>
                                        <p:attrNameLst>
                                          <p:attrName>style.visibility</p:attrName>
                                        </p:attrNameLst>
                                      </p:cBhvr>
                                      <p:to>
                                        <p:strVal val="visible"/>
                                      </p:to>
                                    </p:set>
                                    <p:anim calcmode="lin" valueType="num">
                                      <p:cBhvr additive="base">
                                        <p:cTn id="88" dur="500" fill="hold"/>
                                        <p:tgtEl>
                                          <p:spTgt spid="12"/>
                                        </p:tgtEl>
                                        <p:attrNameLst>
                                          <p:attrName>ppt_x</p:attrName>
                                        </p:attrNameLst>
                                      </p:cBhvr>
                                      <p:tavLst>
                                        <p:tav tm="0">
                                          <p:val>
                                            <p:strVal val="#ppt_x"/>
                                          </p:val>
                                        </p:tav>
                                        <p:tav tm="100000">
                                          <p:val>
                                            <p:strVal val="#ppt_x"/>
                                          </p:val>
                                        </p:tav>
                                      </p:tavLst>
                                    </p:anim>
                                    <p:anim calcmode="lin" valueType="num">
                                      <p:cBhvr additive="base">
                                        <p:cTn id="8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grpId="0" nodeType="clickEffect">
                                  <p:stCondLst>
                                    <p:cond delay="0"/>
                                  </p:stCondLst>
                                  <p:childTnLst>
                                    <p:set>
                                      <p:cBhvr>
                                        <p:cTn id="93" dur="1" fill="hold">
                                          <p:stCondLst>
                                            <p:cond delay="0"/>
                                          </p:stCondLst>
                                        </p:cTn>
                                        <p:tgtEl>
                                          <p:spTgt spid="13"/>
                                        </p:tgtEl>
                                        <p:attrNameLst>
                                          <p:attrName>style.visibility</p:attrName>
                                        </p:attrNameLst>
                                      </p:cBhvr>
                                      <p:to>
                                        <p:strVal val="visible"/>
                                      </p:to>
                                    </p:set>
                                    <p:animEffect transition="in" filter="fade">
                                      <p:cBhvr>
                                        <p:cTn id="94" dur="500"/>
                                        <p:tgtEl>
                                          <p:spTgt spid="13"/>
                                        </p:tgtEl>
                                      </p:cBhvr>
                                    </p:animEffect>
                                    <p:anim calcmode="lin" valueType="num">
                                      <p:cBhvr>
                                        <p:cTn id="95" dur="500" fill="hold"/>
                                        <p:tgtEl>
                                          <p:spTgt spid="13"/>
                                        </p:tgtEl>
                                        <p:attrNameLst>
                                          <p:attrName>ppt_x</p:attrName>
                                        </p:attrNameLst>
                                      </p:cBhvr>
                                      <p:tavLst>
                                        <p:tav tm="0">
                                          <p:val>
                                            <p:strVal val="#ppt_x"/>
                                          </p:val>
                                        </p:tav>
                                        <p:tav tm="100000">
                                          <p:val>
                                            <p:strVal val="#ppt_x"/>
                                          </p:val>
                                        </p:tav>
                                      </p:tavLst>
                                    </p:anim>
                                    <p:anim calcmode="lin" valueType="num">
                                      <p:cBhvr>
                                        <p:cTn id="96"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18"/>
                                        </p:tgtEl>
                                        <p:attrNameLst>
                                          <p:attrName>style.visibility</p:attrName>
                                        </p:attrNameLst>
                                      </p:cBhvr>
                                      <p:to>
                                        <p:strVal val="visible"/>
                                      </p:to>
                                    </p:set>
                                    <p:animEffect transition="in" filter="fade">
                                      <p:cBhvr>
                                        <p:cTn id="101" dur="500"/>
                                        <p:tgtEl>
                                          <p:spTgt spid="18"/>
                                        </p:tgtEl>
                                      </p:cBhvr>
                                    </p:animEffect>
                                    <p:anim calcmode="lin" valueType="num">
                                      <p:cBhvr>
                                        <p:cTn id="102" dur="500" fill="hold"/>
                                        <p:tgtEl>
                                          <p:spTgt spid="18"/>
                                        </p:tgtEl>
                                        <p:attrNameLst>
                                          <p:attrName>ppt_x</p:attrName>
                                        </p:attrNameLst>
                                      </p:cBhvr>
                                      <p:tavLst>
                                        <p:tav tm="0">
                                          <p:val>
                                            <p:strVal val="#ppt_x"/>
                                          </p:val>
                                        </p:tav>
                                        <p:tav tm="100000">
                                          <p:val>
                                            <p:strVal val="#ppt_x"/>
                                          </p:val>
                                        </p:tav>
                                      </p:tavLst>
                                    </p:anim>
                                    <p:anim calcmode="lin" valueType="num">
                                      <p:cBhvr>
                                        <p:cTn id="103"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42" presetClass="entr" presetSubtype="0" fill="hold" grpId="0" nodeType="clickEffect">
                                  <p:stCondLst>
                                    <p:cond delay="0"/>
                                  </p:stCondLst>
                                  <p:childTnLst>
                                    <p:set>
                                      <p:cBhvr>
                                        <p:cTn id="107" dur="1" fill="hold">
                                          <p:stCondLst>
                                            <p:cond delay="0"/>
                                          </p:stCondLst>
                                        </p:cTn>
                                        <p:tgtEl>
                                          <p:spTgt spid="19"/>
                                        </p:tgtEl>
                                        <p:attrNameLst>
                                          <p:attrName>style.visibility</p:attrName>
                                        </p:attrNameLst>
                                      </p:cBhvr>
                                      <p:to>
                                        <p:strVal val="visible"/>
                                      </p:to>
                                    </p:set>
                                    <p:animEffect transition="in" filter="fade">
                                      <p:cBhvr>
                                        <p:cTn id="108" dur="500"/>
                                        <p:tgtEl>
                                          <p:spTgt spid="19"/>
                                        </p:tgtEl>
                                      </p:cBhvr>
                                    </p:animEffect>
                                    <p:anim calcmode="lin" valueType="num">
                                      <p:cBhvr>
                                        <p:cTn id="109" dur="500" fill="hold"/>
                                        <p:tgtEl>
                                          <p:spTgt spid="19"/>
                                        </p:tgtEl>
                                        <p:attrNameLst>
                                          <p:attrName>ppt_x</p:attrName>
                                        </p:attrNameLst>
                                      </p:cBhvr>
                                      <p:tavLst>
                                        <p:tav tm="0">
                                          <p:val>
                                            <p:strVal val="#ppt_x"/>
                                          </p:val>
                                        </p:tav>
                                        <p:tav tm="100000">
                                          <p:val>
                                            <p:strVal val="#ppt_x"/>
                                          </p:val>
                                        </p:tav>
                                      </p:tavLst>
                                    </p:anim>
                                    <p:anim calcmode="lin" valueType="num">
                                      <p:cBhvr>
                                        <p:cTn id="110" dur="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p:bldP spid="9" grpId="0"/>
      <p:bldP spid="10" grpId="0"/>
      <p:bldP spid="11" grpId="0"/>
      <p:bldP spid="12" grpId="0"/>
      <p:bldP spid="13" grpId="0"/>
      <p:bldP spid="14" grpId="0"/>
      <p:bldP spid="15" grpId="0"/>
      <p:bldP spid="16" grpId="0"/>
      <p:bldP spid="17" grpId="0"/>
      <p:bldP spid="18"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43CBDD9-AA5A-D010-B566-FCF4F44E95EF}"/>
              </a:ext>
            </a:extLst>
          </p:cNvPr>
          <p:cNvGraphicFramePr>
            <a:graphicFrameLocks noGrp="1"/>
          </p:cNvGraphicFramePr>
          <p:nvPr>
            <p:extLst>
              <p:ext uri="{D42A27DB-BD31-4B8C-83A1-F6EECF244321}">
                <p14:modId xmlns:p14="http://schemas.microsoft.com/office/powerpoint/2010/main" val="3726573022"/>
              </p:ext>
            </p:extLst>
          </p:nvPr>
        </p:nvGraphicFramePr>
        <p:xfrm>
          <a:off x="0" y="0"/>
          <a:ext cx="12192000" cy="6858000"/>
        </p:xfrm>
        <a:graphic>
          <a:graphicData uri="http://schemas.openxmlformats.org/drawingml/2006/table">
            <a:tbl>
              <a:tblPr firstRow="1" bandRow="1">
                <a:tableStyleId>{5C22544A-7EE6-4342-B048-85BDC9FD1C3A}</a:tableStyleId>
              </a:tblPr>
              <a:tblGrid>
                <a:gridCol w="1757363">
                  <a:extLst>
                    <a:ext uri="{9D8B030D-6E8A-4147-A177-3AD203B41FA5}">
                      <a16:colId xmlns:a16="http://schemas.microsoft.com/office/drawing/2014/main" val="2744100006"/>
                    </a:ext>
                  </a:extLst>
                </a:gridCol>
                <a:gridCol w="3629025">
                  <a:extLst>
                    <a:ext uri="{9D8B030D-6E8A-4147-A177-3AD203B41FA5}">
                      <a16:colId xmlns:a16="http://schemas.microsoft.com/office/drawing/2014/main" val="3336562296"/>
                    </a:ext>
                  </a:extLst>
                </a:gridCol>
                <a:gridCol w="3400425">
                  <a:extLst>
                    <a:ext uri="{9D8B030D-6E8A-4147-A177-3AD203B41FA5}">
                      <a16:colId xmlns:a16="http://schemas.microsoft.com/office/drawing/2014/main" val="2175167825"/>
                    </a:ext>
                  </a:extLst>
                </a:gridCol>
                <a:gridCol w="3405187">
                  <a:extLst>
                    <a:ext uri="{9D8B030D-6E8A-4147-A177-3AD203B41FA5}">
                      <a16:colId xmlns:a16="http://schemas.microsoft.com/office/drawing/2014/main" val="1727775903"/>
                    </a:ext>
                  </a:extLst>
                </a:gridCol>
              </a:tblGrid>
              <a:tr h="591484">
                <a:tc>
                  <a:txBody>
                    <a:bodyPr/>
                    <a:lstStyle/>
                    <a:p>
                      <a:endParaRPr lang="en-US" dirty="0"/>
                    </a:p>
                  </a:txBody>
                  <a:tcPr/>
                </a:tc>
                <a:tc>
                  <a:txBody>
                    <a:bodyPr/>
                    <a:lstStyle/>
                    <a:p>
                      <a:pPr algn="ctr"/>
                      <a:r>
                        <a:rPr lang="en-US" sz="2800" b="1" dirty="0" err="1">
                          <a:solidFill>
                            <a:schemeClr val="accent1">
                              <a:lumMod val="50000"/>
                            </a:schemeClr>
                          </a:solidFill>
                          <a:latin typeface="Arial" panose="020B0604020202020204" pitchFamily="34" charset="0"/>
                          <a:cs typeface="Arial" panose="020B0604020202020204" pitchFamily="34" charset="0"/>
                        </a:rPr>
                        <a:t>Đặc</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điểm</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tính</a:t>
                      </a:r>
                      <a:r>
                        <a:rPr lang="en-US" sz="2800" b="1" dirty="0">
                          <a:solidFill>
                            <a:schemeClr val="accent1">
                              <a:lumMod val="50000"/>
                            </a:schemeClr>
                          </a:solidFill>
                          <a:latin typeface="Arial" panose="020B0604020202020204" pitchFamily="34" charset="0"/>
                          <a:cs typeface="Arial" panose="020B0604020202020204" pitchFamily="34" charset="0"/>
                        </a:rPr>
                        <a:t> </a:t>
                      </a:r>
                      <a:r>
                        <a:rPr lang="en-US" sz="2800" b="1" dirty="0" err="1">
                          <a:solidFill>
                            <a:schemeClr val="accent1">
                              <a:lumMod val="50000"/>
                            </a:schemeClr>
                          </a:solidFill>
                          <a:latin typeface="Arial" panose="020B0604020202020204" pitchFamily="34" charset="0"/>
                          <a:cs typeface="Arial" panose="020B0604020202020204" pitchFamily="34" charset="0"/>
                        </a:rPr>
                        <a:t>cách</a:t>
                      </a:r>
                      <a:endParaRPr lang="en-US" sz="2800" b="1" dirty="0">
                        <a:solidFill>
                          <a:schemeClr val="accent1">
                            <a:lumMod val="50000"/>
                          </a:schemeClr>
                        </a:solidFill>
                        <a:latin typeface="Arial" panose="020B0604020202020204" pitchFamily="34" charset="0"/>
                        <a:cs typeface="Arial" panose="020B0604020202020204" pitchFamily="34" charset="0"/>
                      </a:endParaRPr>
                    </a:p>
                  </a:txBody>
                  <a:tcPr/>
                </a:tc>
                <a:tc>
                  <a:txBody>
                    <a:bodyPr/>
                    <a:lstStyle/>
                    <a:p>
                      <a:pPr algn="ctr"/>
                      <a:r>
                        <a:rPr lang="en-US" sz="2800" dirty="0" err="1">
                          <a:solidFill>
                            <a:srgbClr val="00B050"/>
                          </a:solidFill>
                        </a:rPr>
                        <a:t>Điểm</a:t>
                      </a:r>
                      <a:r>
                        <a:rPr lang="en-US" sz="2800" dirty="0">
                          <a:solidFill>
                            <a:srgbClr val="00B050"/>
                          </a:solidFill>
                        </a:rPr>
                        <a:t> </a:t>
                      </a:r>
                      <a:r>
                        <a:rPr lang="en-US" sz="2800" dirty="0" err="1">
                          <a:solidFill>
                            <a:srgbClr val="00B050"/>
                          </a:solidFill>
                        </a:rPr>
                        <a:t>mạnh</a:t>
                      </a:r>
                      <a:endParaRPr lang="en-US" sz="2800" dirty="0">
                        <a:solidFill>
                          <a:srgbClr val="00B050"/>
                        </a:solidFill>
                      </a:endParaRPr>
                    </a:p>
                  </a:txBody>
                  <a:tcPr/>
                </a:tc>
                <a:tc>
                  <a:txBody>
                    <a:bodyPr/>
                    <a:lstStyle/>
                    <a:p>
                      <a:pPr algn="ctr"/>
                      <a:r>
                        <a:rPr lang="en-US" sz="2800" dirty="0" err="1">
                          <a:solidFill>
                            <a:srgbClr val="C00000"/>
                          </a:solidFill>
                        </a:rPr>
                        <a:t>Điểm</a:t>
                      </a:r>
                      <a:r>
                        <a:rPr lang="en-US" sz="2800" dirty="0">
                          <a:solidFill>
                            <a:srgbClr val="C00000"/>
                          </a:solidFill>
                        </a:rPr>
                        <a:t> </a:t>
                      </a:r>
                      <a:r>
                        <a:rPr lang="en-US" sz="2800" dirty="0" err="1">
                          <a:solidFill>
                            <a:srgbClr val="C00000"/>
                          </a:solidFill>
                        </a:rPr>
                        <a:t>yếu</a:t>
                      </a:r>
                      <a:endParaRPr lang="en-US" sz="2800" dirty="0">
                        <a:solidFill>
                          <a:srgbClr val="C00000"/>
                        </a:solidFill>
                      </a:endParaRPr>
                    </a:p>
                  </a:txBody>
                  <a:tcPr/>
                </a:tc>
                <a:extLst>
                  <a:ext uri="{0D108BD9-81ED-4DB2-BD59-A6C34878D82A}">
                    <a16:rowId xmlns:a16="http://schemas.microsoft.com/office/drawing/2014/main" val="3651651024"/>
                  </a:ext>
                </a:extLst>
              </a:tr>
              <a:tr h="1566629">
                <a:tc>
                  <a:txBody>
                    <a:bodyPr/>
                    <a:lstStyle/>
                    <a:p>
                      <a:pPr algn="ctr"/>
                      <a:endParaRPr lang="en-US" sz="4800" dirty="0">
                        <a:solidFill>
                          <a:schemeClr val="bg1"/>
                        </a:solidFill>
                        <a:latin typeface="Arial" panose="020B0604020202020204" pitchFamily="34" charset="0"/>
                        <a:cs typeface="Arial" panose="020B0604020202020204" pitchFamily="34" charset="0"/>
                      </a:endParaRPr>
                    </a:p>
                  </a:txBody>
                  <a:tcPr/>
                </a:tc>
                <a:tc>
                  <a:txBody>
                    <a:bodyPr/>
                    <a:lstStyle/>
                    <a:p>
                      <a:endParaRPr lang="en-US" sz="2800" b="1" dirty="0">
                        <a:solidFill>
                          <a:schemeClr val="bg1"/>
                        </a:solidFill>
                        <a:latin typeface="Arial" panose="020B0604020202020204" pitchFamily="34" charset="0"/>
                        <a:cs typeface="Arial" panose="020B0604020202020204" pitchFamily="34" charset="0"/>
                      </a:endParaRP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014290580"/>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3444966863"/>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054272396"/>
                  </a:ext>
                </a:extLst>
              </a:tr>
              <a:tr h="1566629">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714625415"/>
                  </a:ext>
                </a:extLst>
              </a:tr>
            </a:tbl>
          </a:graphicData>
        </a:graphic>
      </p:graphicFrame>
      <p:sp>
        <p:nvSpPr>
          <p:cNvPr id="3" name="TextBox 2">
            <a:extLst>
              <a:ext uri="{FF2B5EF4-FFF2-40B4-BE49-F238E27FC236}">
                <a16:creationId xmlns:a16="http://schemas.microsoft.com/office/drawing/2014/main" id="{9F07E6BE-A15E-9454-BA73-C3041B8258E1}"/>
              </a:ext>
            </a:extLst>
          </p:cNvPr>
          <p:cNvSpPr txBox="1"/>
          <p:nvPr/>
        </p:nvSpPr>
        <p:spPr>
          <a:xfrm>
            <a:off x="257175" y="1100138"/>
            <a:ext cx="1128713"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Đức</a:t>
            </a:r>
            <a:endParaRPr lang="en-US" sz="28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C1A4C75-B087-8540-D238-F7709C65ED46}"/>
              </a:ext>
            </a:extLst>
          </p:cNvPr>
          <p:cNvSpPr txBox="1"/>
          <p:nvPr/>
        </p:nvSpPr>
        <p:spPr>
          <a:xfrm>
            <a:off x="257175" y="2723496"/>
            <a:ext cx="1371600" cy="523220"/>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Quang</a:t>
            </a:r>
          </a:p>
        </p:txBody>
      </p:sp>
      <p:sp>
        <p:nvSpPr>
          <p:cNvPr id="5" name="TextBox 4">
            <a:extLst>
              <a:ext uri="{FF2B5EF4-FFF2-40B4-BE49-F238E27FC236}">
                <a16:creationId xmlns:a16="http://schemas.microsoft.com/office/drawing/2014/main" id="{B2774FAB-41FE-864F-3751-02C474F8FE29}"/>
              </a:ext>
            </a:extLst>
          </p:cNvPr>
          <p:cNvSpPr txBox="1"/>
          <p:nvPr/>
        </p:nvSpPr>
        <p:spPr>
          <a:xfrm>
            <a:off x="128587" y="4240679"/>
            <a:ext cx="1628775"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Xuân</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Vũ</a:t>
            </a:r>
            <a:endParaRPr lang="en-US" sz="2800"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AB4BA42A-75C5-7426-98B9-3D087C9755A8}"/>
              </a:ext>
            </a:extLst>
          </p:cNvPr>
          <p:cNvSpPr txBox="1"/>
          <p:nvPr/>
        </p:nvSpPr>
        <p:spPr>
          <a:xfrm>
            <a:off x="7144" y="5757862"/>
            <a:ext cx="1628774"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Phương</a:t>
            </a:r>
            <a:endParaRPr lang="en-US" sz="28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1EBD7F0D-B334-9DC0-3E30-C662E8AF2BF9}"/>
              </a:ext>
            </a:extLst>
          </p:cNvPr>
          <p:cNvSpPr txBox="1"/>
          <p:nvPr/>
        </p:nvSpPr>
        <p:spPr>
          <a:xfrm>
            <a:off x="2043114" y="669250"/>
            <a:ext cx="2957512" cy="1384995"/>
          </a:xfrm>
          <a:prstGeom prst="rect">
            <a:avLst/>
          </a:prstGeom>
          <a:noFill/>
        </p:spPr>
        <p:txBody>
          <a:bodyPr wrap="square" rtlCol="0">
            <a:spAutoFit/>
          </a:bodyPr>
          <a:lstStyle/>
          <a:p>
            <a:pPr algn="ctr"/>
            <a:r>
              <a:rPr lang="vi-VN" sz="2800" b="1" i="0" dirty="0">
                <a:effectLst/>
                <a:latin typeface="Arial" panose="020B0604020202020204" pitchFamily="34" charset="0"/>
                <a:cs typeface="Arial" panose="020B0604020202020204" pitchFamily="34" charset="0"/>
              </a:rPr>
              <a:t>Bất thường, nóng tính, lười, trầm tính</a:t>
            </a:r>
            <a:endParaRPr lang="en-US" sz="28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9A30FD9A-942C-4014-3F74-34B2BF722A9E}"/>
              </a:ext>
            </a:extLst>
          </p:cNvPr>
          <p:cNvSpPr txBox="1"/>
          <p:nvPr/>
        </p:nvSpPr>
        <p:spPr>
          <a:xfrm>
            <a:off x="8753475" y="669249"/>
            <a:ext cx="3548064" cy="1384995"/>
          </a:xfrm>
          <a:prstGeom prst="rect">
            <a:avLst/>
          </a:prstGeom>
          <a:noFill/>
        </p:spPr>
        <p:txBody>
          <a:bodyPr wrap="square" rtlCol="0">
            <a:spAutoFit/>
          </a:bodyPr>
          <a:lstStyle/>
          <a:p>
            <a:pPr algn="ctr"/>
            <a:r>
              <a:rPr lang="en-US" sz="2800" b="1" i="0" dirty="0">
                <a:effectLst/>
                <a:latin typeface="Arial" panose="020B0604020202020204" pitchFamily="34" charset="0"/>
                <a:cs typeface="Arial" panose="020B0604020202020204" pitchFamily="34" charset="0"/>
              </a:rPr>
              <a:t>Đ</a:t>
            </a:r>
            <a:r>
              <a:rPr lang="vi-VN" sz="2800" b="1" i="0" dirty="0">
                <a:effectLst/>
                <a:latin typeface="Arial" panose="020B0604020202020204" pitchFamily="34" charset="0"/>
                <a:cs typeface="Arial" panose="020B0604020202020204" pitchFamily="34" charset="0"/>
              </a:rPr>
              <a:t>ầu óc bất thường, trí nhớ kém, dễ mất bình tĩnh</a:t>
            </a:r>
            <a:endParaRPr lang="en-US" sz="2800" b="1"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D79B8EA7-0624-7593-00BD-577F071006EA}"/>
              </a:ext>
            </a:extLst>
          </p:cNvPr>
          <p:cNvSpPr txBox="1"/>
          <p:nvPr/>
        </p:nvSpPr>
        <p:spPr>
          <a:xfrm>
            <a:off x="2043114" y="2723495"/>
            <a:ext cx="2957512"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L</a:t>
            </a:r>
            <a:r>
              <a:rPr lang="en-US" sz="2800" b="1" i="0" dirty="0" err="1">
                <a:effectLst/>
                <a:latin typeface="Arial" panose="020B0604020202020204" pitchFamily="34" charset="0"/>
                <a:cs typeface="Arial" panose="020B0604020202020204" pitchFamily="34" charset="0"/>
              </a:rPr>
              <a:t>uôn</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lắng</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nghe</a:t>
            </a:r>
            <a:endParaRPr lang="en-US" sz="2800" b="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BD68A1A1-A0C0-6C95-39E6-A13F40B1E454}"/>
              </a:ext>
            </a:extLst>
          </p:cNvPr>
          <p:cNvSpPr txBox="1"/>
          <p:nvPr/>
        </p:nvSpPr>
        <p:spPr>
          <a:xfrm>
            <a:off x="5800727" y="2517755"/>
            <a:ext cx="2486025"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S</a:t>
            </a:r>
            <a:r>
              <a:rPr lang="en-US" sz="2800" b="1" i="0" dirty="0" err="1">
                <a:effectLst/>
                <a:latin typeface="Arial" panose="020B0604020202020204" pitchFamily="34" charset="0"/>
                <a:cs typeface="Arial" panose="020B0604020202020204" pitchFamily="34" charset="0"/>
              </a:rPr>
              <a:t>uy</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nghĩ</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trước</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khi</a:t>
            </a:r>
            <a:r>
              <a:rPr lang="en-US" sz="2800" b="1" i="0" dirty="0">
                <a:effectLst/>
                <a:latin typeface="Arial" panose="020B0604020202020204" pitchFamily="34" charset="0"/>
                <a:cs typeface="Arial" panose="020B0604020202020204" pitchFamily="34" charset="0"/>
              </a:rPr>
              <a:t> </a:t>
            </a:r>
            <a:r>
              <a:rPr lang="en-US" sz="2800" b="1" i="0" dirty="0" err="1">
                <a:effectLst/>
                <a:latin typeface="Arial" panose="020B0604020202020204" pitchFamily="34" charset="0"/>
                <a:cs typeface="Arial" panose="020B0604020202020204" pitchFamily="34" charset="0"/>
              </a:rPr>
              <a:t>làm</a:t>
            </a:r>
            <a:endParaRPr lang="en-US" sz="2800" b="1"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1F2AC4B5-0356-9EAD-E830-4194A7F8D7F5}"/>
              </a:ext>
            </a:extLst>
          </p:cNvPr>
          <p:cNvSpPr txBox="1"/>
          <p:nvPr/>
        </p:nvSpPr>
        <p:spPr>
          <a:xfrm>
            <a:off x="5926932" y="4240679"/>
            <a:ext cx="2271713"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Trung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thực</a:t>
            </a:r>
            <a:endParaRPr lang="en-US" sz="2800" b="1"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F2101E8D-0540-100F-1FE1-8210E7E0E147}"/>
              </a:ext>
            </a:extLst>
          </p:cNvPr>
          <p:cNvSpPr txBox="1"/>
          <p:nvPr/>
        </p:nvSpPr>
        <p:spPr>
          <a:xfrm>
            <a:off x="9248775" y="4075241"/>
            <a:ext cx="2557463" cy="954107"/>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Hay </a:t>
            </a:r>
            <a:r>
              <a:rPr lang="en-US" sz="2800" b="1" dirty="0" err="1">
                <a:latin typeface="Arial" panose="020B0604020202020204" pitchFamily="34" charset="0"/>
                <a:cs typeface="Arial" panose="020B0604020202020204" pitchFamily="34" charset="0"/>
              </a:rPr>
              <a:t>quên</a:t>
            </a:r>
            <a:r>
              <a:rPr lang="en-US" sz="2800" b="1" dirty="0">
                <a:latin typeface="Arial" panose="020B0604020202020204" pitchFamily="34" charset="0"/>
                <a:cs typeface="Arial" panose="020B0604020202020204" pitchFamily="34" charset="0"/>
              </a:rPr>
              <a:t>, hay </a:t>
            </a:r>
            <a:r>
              <a:rPr lang="en-US" sz="2800" b="1" dirty="0" err="1">
                <a:latin typeface="Arial" panose="020B0604020202020204" pitchFamily="34" charset="0"/>
                <a:cs typeface="Arial" panose="020B0604020202020204" pitchFamily="34" charset="0"/>
              </a:rPr>
              <a:t>lẫn</a:t>
            </a:r>
            <a:endParaRPr lang="en-US" sz="2800" b="1" dirty="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09EA342A-61E6-E22D-99B0-F799957E1C26}"/>
              </a:ext>
            </a:extLst>
          </p:cNvPr>
          <p:cNvSpPr txBox="1"/>
          <p:nvPr/>
        </p:nvSpPr>
        <p:spPr>
          <a:xfrm>
            <a:off x="2043114" y="4246544"/>
            <a:ext cx="3086099"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Hòa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đồng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vui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vẻ</a:t>
            </a:r>
            <a:endParaRPr lang="en-US" sz="2800" b="1"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E769D568-9C34-AAAE-CFAB-8941CD676750}"/>
              </a:ext>
            </a:extLst>
          </p:cNvPr>
          <p:cNvSpPr txBox="1"/>
          <p:nvPr/>
        </p:nvSpPr>
        <p:spPr>
          <a:xfrm>
            <a:off x="5869784" y="900113"/>
            <a:ext cx="2486025"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Thông</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minh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chăm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chỉ</a:t>
            </a:r>
            <a:endParaRPr lang="en-US" sz="2800" b="1"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33D2E38A-79EA-208E-57CA-0968FAD4D77C}"/>
              </a:ext>
            </a:extLst>
          </p:cNvPr>
          <p:cNvSpPr txBox="1"/>
          <p:nvPr/>
        </p:nvSpPr>
        <p:spPr>
          <a:xfrm>
            <a:off x="2043114" y="5769593"/>
            <a:ext cx="2957512" cy="523220"/>
          </a:xfrm>
          <a:prstGeom prst="rect">
            <a:avLst/>
          </a:prstGeom>
          <a:noFill/>
        </p:spPr>
        <p:txBody>
          <a:bodyPr wrap="square" rtlCol="0">
            <a:spAutoFit/>
          </a:bodyPr>
          <a:lstStyle/>
          <a:p>
            <a:r>
              <a:rPr lang="en-US" sz="2800" b="1" dirty="0" err="1">
                <a:latin typeface="Arial" panose="020B0604020202020204" pitchFamily="34" charset="0"/>
                <a:cs typeface="Arial" panose="020B0604020202020204" pitchFamily="34" charset="0"/>
              </a:rPr>
              <a:t>Trầm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tính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ít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nói</a:t>
            </a:r>
            <a:endParaRPr lang="en-US" sz="2800" b="1"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4E846B3C-C21D-EC0B-5B0D-FF992E78AE56}"/>
              </a:ext>
            </a:extLst>
          </p:cNvPr>
          <p:cNvSpPr txBox="1"/>
          <p:nvPr/>
        </p:nvSpPr>
        <p:spPr>
          <a:xfrm>
            <a:off x="5564983" y="5532716"/>
            <a:ext cx="2957513"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Tích</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cực</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tham</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gia</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hoạt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động</a:t>
            </a:r>
            <a:endParaRPr lang="en-US" sz="2800" b="1"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CAC16D79-B8D5-D355-38FA-12DF840B9388}"/>
              </a:ext>
            </a:extLst>
          </p:cNvPr>
          <p:cNvSpPr txBox="1"/>
          <p:nvPr/>
        </p:nvSpPr>
        <p:spPr>
          <a:xfrm>
            <a:off x="9248775" y="5792750"/>
            <a:ext cx="2771775" cy="523220"/>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Lười</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khó</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hiểu</a:t>
            </a:r>
            <a:r>
              <a:rPr lang="en-US" sz="2800" b="1" dirty="0">
                <a:latin typeface="Arial" panose="020B0604020202020204" pitchFamily="34" charset="0"/>
                <a:cs typeface="Arial" panose="020B0604020202020204" pitchFamily="34" charset="0"/>
              </a:rPr>
              <a:t> </a:t>
            </a:r>
          </a:p>
        </p:txBody>
      </p:sp>
      <p:sp>
        <p:nvSpPr>
          <p:cNvPr id="18" name="TextBox 17">
            <a:extLst>
              <a:ext uri="{FF2B5EF4-FFF2-40B4-BE49-F238E27FC236}">
                <a16:creationId xmlns:a16="http://schemas.microsoft.com/office/drawing/2014/main" id="{57235F42-3B3C-E2C8-C94B-A1742C7A6A60}"/>
              </a:ext>
            </a:extLst>
          </p:cNvPr>
          <p:cNvSpPr txBox="1"/>
          <p:nvPr/>
        </p:nvSpPr>
        <p:spPr>
          <a:xfrm>
            <a:off x="9334500" y="2517755"/>
            <a:ext cx="2386012" cy="954107"/>
          </a:xfrm>
          <a:prstGeom prst="rect">
            <a:avLst/>
          </a:prstGeom>
          <a:noFill/>
        </p:spPr>
        <p:txBody>
          <a:bodyPr wrap="square" rtlCol="0">
            <a:spAutoFit/>
          </a:bodyPr>
          <a:lstStyle/>
          <a:p>
            <a:pPr algn="ctr"/>
            <a:r>
              <a:rPr lang="en-US" sz="2800" b="1" dirty="0" err="1">
                <a:latin typeface="Arial" panose="020B0604020202020204" pitchFamily="34" charset="0"/>
                <a:cs typeface="Arial" panose="020B0604020202020204" pitchFamily="34" charset="0"/>
              </a:rPr>
              <a:t>Thiếu</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tự</a:t>
            </a:r>
            <a:r>
              <a:rPr lang="en-US" sz="2800" b="1" dirty="0">
                <a:latin typeface="Arial" panose="020B0604020202020204" pitchFamily="34" charset="0"/>
                <a:cs typeface="Arial" panose="020B0604020202020204" pitchFamily="34" charset="0"/>
              </a:rPr>
              <a:t> tin, </a:t>
            </a:r>
            <a:r>
              <a:rPr lang="en-US" sz="2800" b="1" dirty="0" err="1">
                <a:latin typeface="Arial" panose="020B0604020202020204" pitchFamily="34" charset="0"/>
                <a:cs typeface="Arial" panose="020B0604020202020204" pitchFamily="34" charset="0"/>
              </a:rPr>
              <a:t>rụt</a:t>
            </a:r>
            <a:r>
              <a:rPr lang="en-US" sz="2800" b="1" dirty="0">
                <a:latin typeface="Arial" panose="020B0604020202020204" pitchFamily="34" charset="0"/>
                <a:cs typeface="Arial" panose="020B0604020202020204" pitchFamily="34" charset="0"/>
              </a:rPr>
              <a:t> </a:t>
            </a:r>
            <a:r>
              <a:rPr lang="en-US" sz="2800" b="1" dirty="0" err="1">
                <a:latin typeface="Arial" panose="020B0604020202020204" pitchFamily="34" charset="0"/>
                <a:cs typeface="Arial" panose="020B0604020202020204" pitchFamily="34" charset="0"/>
              </a:rPr>
              <a:t>rè</a:t>
            </a:r>
            <a:endParaRPr 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10658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anim calcmode="lin" valueType="num">
                                      <p:cBhvr>
                                        <p:cTn id="14" dur="500" fill="hold"/>
                                        <p:tgtEl>
                                          <p:spTgt spid="7"/>
                                        </p:tgtEl>
                                        <p:attrNameLst>
                                          <p:attrName>ppt_x</p:attrName>
                                        </p:attrNameLst>
                                      </p:cBhvr>
                                      <p:tavLst>
                                        <p:tav tm="0">
                                          <p:val>
                                            <p:strVal val="#ppt_x"/>
                                          </p:val>
                                        </p:tav>
                                        <p:tav tm="100000">
                                          <p:val>
                                            <p:strVal val="#ppt_x"/>
                                          </p:val>
                                        </p:tav>
                                      </p:tavLst>
                                    </p:anim>
                                    <p:anim calcmode="lin" valueType="num">
                                      <p:cBhvr>
                                        <p:cTn id="15"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anim calcmode="lin" valueType="num">
                                      <p:cBhvr>
                                        <p:cTn id="21" dur="500" fill="hold"/>
                                        <p:tgtEl>
                                          <p:spTgt spid="14"/>
                                        </p:tgtEl>
                                        <p:attrNameLst>
                                          <p:attrName>ppt_x</p:attrName>
                                        </p:attrNameLst>
                                      </p:cBhvr>
                                      <p:tavLst>
                                        <p:tav tm="0">
                                          <p:val>
                                            <p:strVal val="#ppt_x"/>
                                          </p:val>
                                        </p:tav>
                                        <p:tav tm="100000">
                                          <p:val>
                                            <p:strVal val="#ppt_x"/>
                                          </p:val>
                                        </p:tav>
                                      </p:tavLst>
                                    </p:anim>
                                    <p:anim calcmode="lin" valueType="num">
                                      <p:cBhvr>
                                        <p:cTn id="22" dur="5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additive="base">
                                        <p:cTn id="34" dur="500" fill="hold"/>
                                        <p:tgtEl>
                                          <p:spTgt spid="4"/>
                                        </p:tgtEl>
                                        <p:attrNameLst>
                                          <p:attrName>ppt_x</p:attrName>
                                        </p:attrNameLst>
                                      </p:cBhvr>
                                      <p:tavLst>
                                        <p:tav tm="0">
                                          <p:val>
                                            <p:strVal val="#ppt_x"/>
                                          </p:val>
                                        </p:tav>
                                        <p:tav tm="100000">
                                          <p:val>
                                            <p:strVal val="#ppt_x"/>
                                          </p:val>
                                        </p:tav>
                                      </p:tavLst>
                                    </p:anim>
                                    <p:anim calcmode="lin" valueType="num">
                                      <p:cBhvr additive="base">
                                        <p:cTn id="3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anim calcmode="lin" valueType="num">
                                      <p:cBhvr>
                                        <p:cTn id="41" dur="500" fill="hold"/>
                                        <p:tgtEl>
                                          <p:spTgt spid="9"/>
                                        </p:tgtEl>
                                        <p:attrNameLst>
                                          <p:attrName>ppt_x</p:attrName>
                                        </p:attrNameLst>
                                      </p:cBhvr>
                                      <p:tavLst>
                                        <p:tav tm="0">
                                          <p:val>
                                            <p:strVal val="#ppt_x"/>
                                          </p:val>
                                        </p:tav>
                                        <p:tav tm="100000">
                                          <p:val>
                                            <p:strVal val="#ppt_x"/>
                                          </p:val>
                                        </p:tav>
                                      </p:tavLst>
                                    </p:anim>
                                    <p:anim calcmode="lin" valueType="num">
                                      <p:cBhvr>
                                        <p:cTn id="42"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anim calcmode="lin" valueType="num">
                                      <p:cBhvr>
                                        <p:cTn id="48" dur="500" fill="hold"/>
                                        <p:tgtEl>
                                          <p:spTgt spid="10"/>
                                        </p:tgtEl>
                                        <p:attrNameLst>
                                          <p:attrName>ppt_x</p:attrName>
                                        </p:attrNameLst>
                                      </p:cBhvr>
                                      <p:tavLst>
                                        <p:tav tm="0">
                                          <p:val>
                                            <p:strVal val="#ppt_x"/>
                                          </p:val>
                                        </p:tav>
                                        <p:tav tm="100000">
                                          <p:val>
                                            <p:strVal val="#ppt_x"/>
                                          </p:val>
                                        </p:tav>
                                      </p:tavLst>
                                    </p:anim>
                                    <p:anim calcmode="lin" valueType="num">
                                      <p:cBhvr>
                                        <p:cTn id="49"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18"/>
                                        </p:tgtEl>
                                        <p:attrNameLst>
                                          <p:attrName>style.visibility</p:attrName>
                                        </p:attrNameLst>
                                      </p:cBhvr>
                                      <p:to>
                                        <p:strVal val="visible"/>
                                      </p:to>
                                    </p:set>
                                    <p:animEffect transition="in" filter="fade">
                                      <p:cBhvr>
                                        <p:cTn id="54" dur="500"/>
                                        <p:tgtEl>
                                          <p:spTgt spid="18"/>
                                        </p:tgtEl>
                                      </p:cBhvr>
                                    </p:animEffect>
                                    <p:anim calcmode="lin" valueType="num">
                                      <p:cBhvr>
                                        <p:cTn id="55" dur="500" fill="hold"/>
                                        <p:tgtEl>
                                          <p:spTgt spid="18"/>
                                        </p:tgtEl>
                                        <p:attrNameLst>
                                          <p:attrName>ppt_x</p:attrName>
                                        </p:attrNameLst>
                                      </p:cBhvr>
                                      <p:tavLst>
                                        <p:tav tm="0">
                                          <p:val>
                                            <p:strVal val="#ppt_x"/>
                                          </p:val>
                                        </p:tav>
                                        <p:tav tm="100000">
                                          <p:val>
                                            <p:strVal val="#ppt_x"/>
                                          </p:val>
                                        </p:tav>
                                      </p:tavLst>
                                    </p:anim>
                                    <p:anim calcmode="lin" valueType="num">
                                      <p:cBhvr>
                                        <p:cTn id="56"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5"/>
                                        </p:tgtEl>
                                        <p:attrNameLst>
                                          <p:attrName>style.visibility</p:attrName>
                                        </p:attrNameLst>
                                      </p:cBhvr>
                                      <p:to>
                                        <p:strVal val="visible"/>
                                      </p:to>
                                    </p:set>
                                    <p:anim calcmode="lin" valueType="num">
                                      <p:cBhvr additive="base">
                                        <p:cTn id="61" dur="500" fill="hold"/>
                                        <p:tgtEl>
                                          <p:spTgt spid="5"/>
                                        </p:tgtEl>
                                        <p:attrNameLst>
                                          <p:attrName>ppt_x</p:attrName>
                                        </p:attrNameLst>
                                      </p:cBhvr>
                                      <p:tavLst>
                                        <p:tav tm="0">
                                          <p:val>
                                            <p:strVal val="#ppt_x"/>
                                          </p:val>
                                        </p:tav>
                                        <p:tav tm="100000">
                                          <p:val>
                                            <p:strVal val="#ppt_x"/>
                                          </p:val>
                                        </p:tav>
                                      </p:tavLst>
                                    </p:anim>
                                    <p:anim calcmode="lin" valueType="num">
                                      <p:cBhvr additive="base">
                                        <p:cTn id="6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2" presetClass="entr" presetSubtype="0" fill="hold" grpId="0" nodeType="click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500"/>
                                        <p:tgtEl>
                                          <p:spTgt spid="13"/>
                                        </p:tgtEl>
                                      </p:cBhvr>
                                    </p:animEffect>
                                    <p:anim calcmode="lin" valueType="num">
                                      <p:cBhvr>
                                        <p:cTn id="68" dur="500" fill="hold"/>
                                        <p:tgtEl>
                                          <p:spTgt spid="13"/>
                                        </p:tgtEl>
                                        <p:attrNameLst>
                                          <p:attrName>ppt_x</p:attrName>
                                        </p:attrNameLst>
                                      </p:cBhvr>
                                      <p:tavLst>
                                        <p:tav tm="0">
                                          <p:val>
                                            <p:strVal val="#ppt_x"/>
                                          </p:val>
                                        </p:tav>
                                        <p:tav tm="100000">
                                          <p:val>
                                            <p:strVal val="#ppt_x"/>
                                          </p:val>
                                        </p:tav>
                                      </p:tavLst>
                                    </p:anim>
                                    <p:anim calcmode="lin" valueType="num">
                                      <p:cBhvr>
                                        <p:cTn id="69" dur="5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42" presetClass="entr" presetSubtype="0" fill="hold" grpId="0" nodeType="clickEffect">
                                  <p:stCondLst>
                                    <p:cond delay="0"/>
                                  </p:stCondLst>
                                  <p:childTnLst>
                                    <p:set>
                                      <p:cBhvr>
                                        <p:cTn id="73" dur="1" fill="hold">
                                          <p:stCondLst>
                                            <p:cond delay="0"/>
                                          </p:stCondLst>
                                        </p:cTn>
                                        <p:tgtEl>
                                          <p:spTgt spid="11"/>
                                        </p:tgtEl>
                                        <p:attrNameLst>
                                          <p:attrName>style.visibility</p:attrName>
                                        </p:attrNameLst>
                                      </p:cBhvr>
                                      <p:to>
                                        <p:strVal val="visible"/>
                                      </p:to>
                                    </p:set>
                                    <p:animEffect transition="in" filter="fade">
                                      <p:cBhvr>
                                        <p:cTn id="74" dur="500"/>
                                        <p:tgtEl>
                                          <p:spTgt spid="11"/>
                                        </p:tgtEl>
                                      </p:cBhvr>
                                    </p:animEffect>
                                    <p:anim calcmode="lin" valueType="num">
                                      <p:cBhvr>
                                        <p:cTn id="75" dur="500" fill="hold"/>
                                        <p:tgtEl>
                                          <p:spTgt spid="11"/>
                                        </p:tgtEl>
                                        <p:attrNameLst>
                                          <p:attrName>ppt_x</p:attrName>
                                        </p:attrNameLst>
                                      </p:cBhvr>
                                      <p:tavLst>
                                        <p:tav tm="0">
                                          <p:val>
                                            <p:strVal val="#ppt_x"/>
                                          </p:val>
                                        </p:tav>
                                        <p:tav tm="100000">
                                          <p:val>
                                            <p:strVal val="#ppt_x"/>
                                          </p:val>
                                        </p:tav>
                                      </p:tavLst>
                                    </p:anim>
                                    <p:anim calcmode="lin" valueType="num">
                                      <p:cBhvr>
                                        <p:cTn id="76" dur="5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42" presetClass="entr" presetSubtype="0" fill="hold" grpId="0" nodeType="click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fade">
                                      <p:cBhvr>
                                        <p:cTn id="81" dur="500"/>
                                        <p:tgtEl>
                                          <p:spTgt spid="12"/>
                                        </p:tgtEl>
                                      </p:cBhvr>
                                    </p:animEffect>
                                    <p:anim calcmode="lin" valueType="num">
                                      <p:cBhvr>
                                        <p:cTn id="82" dur="500" fill="hold"/>
                                        <p:tgtEl>
                                          <p:spTgt spid="12"/>
                                        </p:tgtEl>
                                        <p:attrNameLst>
                                          <p:attrName>ppt_x</p:attrName>
                                        </p:attrNameLst>
                                      </p:cBhvr>
                                      <p:tavLst>
                                        <p:tav tm="0">
                                          <p:val>
                                            <p:strVal val="#ppt_x"/>
                                          </p:val>
                                        </p:tav>
                                        <p:tav tm="100000">
                                          <p:val>
                                            <p:strVal val="#ppt_x"/>
                                          </p:val>
                                        </p:tav>
                                      </p:tavLst>
                                    </p:anim>
                                    <p:anim calcmode="lin" valueType="num">
                                      <p:cBhvr>
                                        <p:cTn id="83" dur="5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2" presetClass="entr" presetSubtype="4" fill="hold" grpId="0" nodeType="clickEffect">
                                  <p:stCondLst>
                                    <p:cond delay="0"/>
                                  </p:stCondLst>
                                  <p:childTnLst>
                                    <p:set>
                                      <p:cBhvr>
                                        <p:cTn id="87" dur="1" fill="hold">
                                          <p:stCondLst>
                                            <p:cond delay="0"/>
                                          </p:stCondLst>
                                        </p:cTn>
                                        <p:tgtEl>
                                          <p:spTgt spid="6"/>
                                        </p:tgtEl>
                                        <p:attrNameLst>
                                          <p:attrName>style.visibility</p:attrName>
                                        </p:attrNameLst>
                                      </p:cBhvr>
                                      <p:to>
                                        <p:strVal val="visible"/>
                                      </p:to>
                                    </p:set>
                                    <p:anim calcmode="lin" valueType="num">
                                      <p:cBhvr additive="base">
                                        <p:cTn id="88" dur="500" fill="hold"/>
                                        <p:tgtEl>
                                          <p:spTgt spid="6"/>
                                        </p:tgtEl>
                                        <p:attrNameLst>
                                          <p:attrName>ppt_x</p:attrName>
                                        </p:attrNameLst>
                                      </p:cBhvr>
                                      <p:tavLst>
                                        <p:tav tm="0">
                                          <p:val>
                                            <p:strVal val="#ppt_x"/>
                                          </p:val>
                                        </p:tav>
                                        <p:tav tm="100000">
                                          <p:val>
                                            <p:strVal val="#ppt_x"/>
                                          </p:val>
                                        </p:tav>
                                      </p:tavLst>
                                    </p:anim>
                                    <p:anim calcmode="lin" valueType="num">
                                      <p:cBhvr additive="base">
                                        <p:cTn id="8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42" presetClass="entr" presetSubtype="0" fill="hold" grpId="0" nodeType="clickEffect">
                                  <p:stCondLst>
                                    <p:cond delay="0"/>
                                  </p:stCondLst>
                                  <p:childTnLst>
                                    <p:set>
                                      <p:cBhvr>
                                        <p:cTn id="93" dur="1" fill="hold">
                                          <p:stCondLst>
                                            <p:cond delay="0"/>
                                          </p:stCondLst>
                                        </p:cTn>
                                        <p:tgtEl>
                                          <p:spTgt spid="15"/>
                                        </p:tgtEl>
                                        <p:attrNameLst>
                                          <p:attrName>style.visibility</p:attrName>
                                        </p:attrNameLst>
                                      </p:cBhvr>
                                      <p:to>
                                        <p:strVal val="visible"/>
                                      </p:to>
                                    </p:set>
                                    <p:animEffect transition="in" filter="fade">
                                      <p:cBhvr>
                                        <p:cTn id="94" dur="500"/>
                                        <p:tgtEl>
                                          <p:spTgt spid="15"/>
                                        </p:tgtEl>
                                      </p:cBhvr>
                                    </p:animEffect>
                                    <p:anim calcmode="lin" valueType="num">
                                      <p:cBhvr>
                                        <p:cTn id="95" dur="500" fill="hold"/>
                                        <p:tgtEl>
                                          <p:spTgt spid="15"/>
                                        </p:tgtEl>
                                        <p:attrNameLst>
                                          <p:attrName>ppt_x</p:attrName>
                                        </p:attrNameLst>
                                      </p:cBhvr>
                                      <p:tavLst>
                                        <p:tav tm="0">
                                          <p:val>
                                            <p:strVal val="#ppt_x"/>
                                          </p:val>
                                        </p:tav>
                                        <p:tav tm="100000">
                                          <p:val>
                                            <p:strVal val="#ppt_x"/>
                                          </p:val>
                                        </p:tav>
                                      </p:tavLst>
                                    </p:anim>
                                    <p:anim calcmode="lin" valueType="num">
                                      <p:cBhvr>
                                        <p:cTn id="96" dur="5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42" presetClass="entr" presetSubtype="0" fill="hold" grpId="0" nodeType="clickEffect">
                                  <p:stCondLst>
                                    <p:cond delay="0"/>
                                  </p:stCondLst>
                                  <p:childTnLst>
                                    <p:set>
                                      <p:cBhvr>
                                        <p:cTn id="100" dur="1" fill="hold">
                                          <p:stCondLst>
                                            <p:cond delay="0"/>
                                          </p:stCondLst>
                                        </p:cTn>
                                        <p:tgtEl>
                                          <p:spTgt spid="16"/>
                                        </p:tgtEl>
                                        <p:attrNameLst>
                                          <p:attrName>style.visibility</p:attrName>
                                        </p:attrNameLst>
                                      </p:cBhvr>
                                      <p:to>
                                        <p:strVal val="visible"/>
                                      </p:to>
                                    </p:set>
                                    <p:animEffect transition="in" filter="fade">
                                      <p:cBhvr>
                                        <p:cTn id="101" dur="500"/>
                                        <p:tgtEl>
                                          <p:spTgt spid="16"/>
                                        </p:tgtEl>
                                      </p:cBhvr>
                                    </p:animEffect>
                                    <p:anim calcmode="lin" valueType="num">
                                      <p:cBhvr>
                                        <p:cTn id="102" dur="500" fill="hold"/>
                                        <p:tgtEl>
                                          <p:spTgt spid="16"/>
                                        </p:tgtEl>
                                        <p:attrNameLst>
                                          <p:attrName>ppt_x</p:attrName>
                                        </p:attrNameLst>
                                      </p:cBhvr>
                                      <p:tavLst>
                                        <p:tav tm="0">
                                          <p:val>
                                            <p:strVal val="#ppt_x"/>
                                          </p:val>
                                        </p:tav>
                                        <p:tav tm="100000">
                                          <p:val>
                                            <p:strVal val="#ppt_x"/>
                                          </p:val>
                                        </p:tav>
                                      </p:tavLst>
                                    </p:anim>
                                    <p:anim calcmode="lin" valueType="num">
                                      <p:cBhvr>
                                        <p:cTn id="103" dur="5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42" presetClass="entr" presetSubtype="0" fill="hold" grpId="0" nodeType="clickEffect">
                                  <p:stCondLst>
                                    <p:cond delay="0"/>
                                  </p:stCondLst>
                                  <p:childTnLst>
                                    <p:set>
                                      <p:cBhvr>
                                        <p:cTn id="107" dur="1" fill="hold">
                                          <p:stCondLst>
                                            <p:cond delay="0"/>
                                          </p:stCondLst>
                                        </p:cTn>
                                        <p:tgtEl>
                                          <p:spTgt spid="17"/>
                                        </p:tgtEl>
                                        <p:attrNameLst>
                                          <p:attrName>style.visibility</p:attrName>
                                        </p:attrNameLst>
                                      </p:cBhvr>
                                      <p:to>
                                        <p:strVal val="visible"/>
                                      </p:to>
                                    </p:set>
                                    <p:animEffect transition="in" filter="fade">
                                      <p:cBhvr>
                                        <p:cTn id="108" dur="500"/>
                                        <p:tgtEl>
                                          <p:spTgt spid="17"/>
                                        </p:tgtEl>
                                      </p:cBhvr>
                                    </p:animEffect>
                                    <p:anim calcmode="lin" valueType="num">
                                      <p:cBhvr>
                                        <p:cTn id="109" dur="500" fill="hold"/>
                                        <p:tgtEl>
                                          <p:spTgt spid="17"/>
                                        </p:tgtEl>
                                        <p:attrNameLst>
                                          <p:attrName>ppt_x</p:attrName>
                                        </p:attrNameLst>
                                      </p:cBhvr>
                                      <p:tavLst>
                                        <p:tav tm="0">
                                          <p:val>
                                            <p:strVal val="#ppt_x"/>
                                          </p:val>
                                        </p:tav>
                                        <p:tav tm="100000">
                                          <p:val>
                                            <p:strVal val="#ppt_x"/>
                                          </p:val>
                                        </p:tav>
                                      </p:tavLst>
                                    </p:anim>
                                    <p:anim calcmode="lin" valueType="num">
                                      <p:cBhvr>
                                        <p:cTn id="110"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1" grpId="0"/>
      <p:bldP spid="12" grpId="0"/>
      <p:bldP spid="13" grpId="0"/>
      <p:bldP spid="14" grpId="0"/>
      <p:bldP spid="15" grpId="0"/>
      <p:bldP spid="16" grpId="0"/>
      <p:bldP spid="17" grpId="0"/>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799F28-C519-9004-84F1-0287CF9364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0F265EA9-8292-9727-10FB-9EAE123FB63B}"/>
              </a:ext>
            </a:extLst>
          </p:cNvPr>
          <p:cNvSpPr txBox="1"/>
          <p:nvPr/>
        </p:nvSpPr>
        <p:spPr>
          <a:xfrm>
            <a:off x="1766887" y="2459504"/>
            <a:ext cx="8658225" cy="1938992"/>
          </a:xfrm>
          <a:prstGeom prst="rect">
            <a:avLst/>
          </a:prstGeom>
          <a:noFill/>
        </p:spPr>
        <p:txBody>
          <a:bodyPr wrap="square" rtlCol="0">
            <a:spAutoFit/>
          </a:bodyPr>
          <a:lstStyle/>
          <a:p>
            <a:pPr algn="ctr"/>
            <a:r>
              <a:rPr lang="en-US" sz="6000" u="sng" dirty="0" err="1">
                <a:solidFill>
                  <a:schemeClr val="bg2">
                    <a:lumMod val="40000"/>
                    <a:lumOff val="60000"/>
                  </a:schemeClr>
                </a:solidFill>
                <a:latin typeface="Arial" panose="020B0604020202020204" pitchFamily="34" charset="0"/>
                <a:cs typeface="Arial" panose="020B0604020202020204" pitchFamily="34" charset="0"/>
              </a:rPr>
              <a:t>Hoạt</a:t>
            </a:r>
            <a:r>
              <a:rPr lang="en-US" sz="6000" u="sng" dirty="0">
                <a:solidFill>
                  <a:schemeClr val="bg2">
                    <a:lumMod val="40000"/>
                    <a:lumOff val="60000"/>
                  </a:schemeClr>
                </a:solidFill>
                <a:latin typeface="Arial" panose="020B0604020202020204" pitchFamily="34" charset="0"/>
                <a:cs typeface="Arial" panose="020B0604020202020204" pitchFamily="34" charset="0"/>
              </a:rPr>
              <a:t> </a:t>
            </a:r>
            <a:r>
              <a:rPr lang="en-US" sz="6000" u="sng" dirty="0" err="1">
                <a:solidFill>
                  <a:schemeClr val="bg2">
                    <a:lumMod val="40000"/>
                    <a:lumOff val="60000"/>
                  </a:schemeClr>
                </a:solidFill>
                <a:latin typeface="Arial" panose="020B0604020202020204" pitchFamily="34" charset="0"/>
                <a:cs typeface="Arial" panose="020B0604020202020204" pitchFamily="34" charset="0"/>
              </a:rPr>
              <a:t>động</a:t>
            </a:r>
            <a:r>
              <a:rPr lang="en-US" sz="6000" u="sng" dirty="0">
                <a:solidFill>
                  <a:schemeClr val="bg2">
                    <a:lumMod val="40000"/>
                    <a:lumOff val="60000"/>
                  </a:schemeClr>
                </a:solidFill>
                <a:latin typeface="Arial" panose="020B0604020202020204" pitchFamily="34" charset="0"/>
                <a:cs typeface="Arial" panose="020B0604020202020204" pitchFamily="34" charset="0"/>
              </a:rPr>
              <a:t> 2:</a:t>
            </a:r>
            <a:r>
              <a:rPr lang="en-US" sz="6000"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Tìm</a:t>
            </a:r>
            <a:r>
              <a:rPr lang="en-US" sz="6000" b="1"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hiểu</a:t>
            </a:r>
            <a:r>
              <a:rPr lang="en-US" sz="6000" b="1"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về</a:t>
            </a:r>
            <a:r>
              <a:rPr lang="en-US" sz="6000" b="1"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quan</a:t>
            </a:r>
            <a:r>
              <a:rPr lang="en-US" sz="6000" b="1"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điểm</a:t>
            </a:r>
            <a:r>
              <a:rPr lang="en-US" sz="6000" b="1" dirty="0">
                <a:solidFill>
                  <a:schemeClr val="bg2">
                    <a:lumMod val="40000"/>
                    <a:lumOff val="60000"/>
                  </a:schemeClr>
                </a:solidFill>
                <a:latin typeface="Arial" panose="020B0604020202020204" pitchFamily="34" charset="0"/>
                <a:cs typeface="Arial" panose="020B0604020202020204" pitchFamily="34" charset="0"/>
              </a:rPr>
              <a:t> </a:t>
            </a:r>
            <a:r>
              <a:rPr lang="en-US" sz="6000" b="1" dirty="0" err="1">
                <a:solidFill>
                  <a:schemeClr val="bg2">
                    <a:lumMod val="40000"/>
                    <a:lumOff val="60000"/>
                  </a:schemeClr>
                </a:solidFill>
                <a:latin typeface="Arial" panose="020B0604020202020204" pitchFamily="34" charset="0"/>
                <a:cs typeface="Arial" panose="020B0604020202020204" pitchFamily="34" charset="0"/>
              </a:rPr>
              <a:t>sống</a:t>
            </a:r>
            <a:endParaRPr lang="en-US" sz="6000" b="1" dirty="0">
              <a:solidFill>
                <a:schemeClr val="bg2">
                  <a:lumMod val="40000"/>
                  <a:lumOff val="6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94831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DF05EA-7339-385F-DE2C-13C99F7D2A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4714875" cy="6858000"/>
          </a:xfrm>
          <a:prstGeom prst="rect">
            <a:avLst/>
          </a:prstGeom>
        </p:spPr>
      </p:pic>
      <p:sp>
        <p:nvSpPr>
          <p:cNvPr id="4" name="TextBox 3">
            <a:extLst>
              <a:ext uri="{FF2B5EF4-FFF2-40B4-BE49-F238E27FC236}">
                <a16:creationId xmlns:a16="http://schemas.microsoft.com/office/drawing/2014/main" id="{BE3AD46C-61D7-4357-E63F-1F203723BA82}"/>
              </a:ext>
            </a:extLst>
          </p:cNvPr>
          <p:cNvSpPr txBox="1"/>
          <p:nvPr/>
        </p:nvSpPr>
        <p:spPr>
          <a:xfrm>
            <a:off x="5457824" y="0"/>
            <a:ext cx="5915025" cy="707886"/>
          </a:xfrm>
          <a:prstGeom prst="rect">
            <a:avLst/>
          </a:prstGeom>
          <a:noFill/>
        </p:spPr>
        <p:txBody>
          <a:bodyPr wrap="square" rtlCol="0">
            <a:spAutoFit/>
          </a:bodyPr>
          <a:lstStyle/>
          <a:p>
            <a:pPr algn="ctr"/>
            <a:r>
              <a:rPr lang="en-US" sz="4000" b="1" dirty="0">
                <a:solidFill>
                  <a:srgbClr val="FF0000"/>
                </a:solidFill>
                <a:latin typeface="Arial" panose="020B0604020202020204" pitchFamily="34" charset="0"/>
                <a:cs typeface="Arial" panose="020B0604020202020204" pitchFamily="34" charset="0"/>
              </a:rPr>
              <a:t>Quan </a:t>
            </a:r>
            <a:r>
              <a:rPr lang="en-US" sz="4000" b="1" dirty="0" err="1">
                <a:solidFill>
                  <a:srgbClr val="FF0000"/>
                </a:solidFill>
                <a:latin typeface="Arial" panose="020B0604020202020204" pitchFamily="34" charset="0"/>
                <a:cs typeface="Arial" panose="020B0604020202020204" pitchFamily="34" charset="0"/>
              </a:rPr>
              <a:t>điểm</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về</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tình</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yêu</a:t>
            </a:r>
            <a:endParaRPr lang="en-US" sz="4000" b="1" dirty="0">
              <a:solidFill>
                <a:srgbClr val="FF0000"/>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893F0852-09A8-EF62-7DCD-B572F9CDA2BE}"/>
              </a:ext>
            </a:extLst>
          </p:cNvPr>
          <p:cNvSpPr txBox="1"/>
          <p:nvPr/>
        </p:nvSpPr>
        <p:spPr>
          <a:xfrm>
            <a:off x="5143499" y="1179374"/>
            <a:ext cx="6229350" cy="4031873"/>
          </a:xfrm>
          <a:prstGeom prst="rect">
            <a:avLst/>
          </a:prstGeom>
          <a:noFill/>
        </p:spPr>
        <p:txBody>
          <a:bodyPr wrap="square" rtlCol="0">
            <a:spAutoFit/>
          </a:bodyPr>
          <a:lstStyle/>
          <a:p>
            <a:r>
              <a:rPr lang="en-US" sz="3200" b="1" i="0" dirty="0">
                <a:effectLst/>
                <a:latin typeface="Arial" panose="020B0604020202020204" pitchFamily="34" charset="0"/>
              </a:rPr>
              <a:t>- </a:t>
            </a:r>
            <a:r>
              <a:rPr lang="en-US" sz="3200" b="1" i="0" dirty="0" err="1">
                <a:effectLst/>
                <a:latin typeface="Arial" panose="020B0604020202020204" pitchFamily="34" charset="0"/>
              </a:rPr>
              <a:t>Tình</a:t>
            </a:r>
            <a:r>
              <a:rPr lang="en-US" sz="3200" b="1" i="0" dirty="0">
                <a:effectLst/>
                <a:latin typeface="Arial" panose="020B0604020202020204" pitchFamily="34" charset="0"/>
              </a:rPr>
              <a:t> </a:t>
            </a:r>
            <a:r>
              <a:rPr lang="en-US" sz="3200" b="1" i="0" dirty="0" err="1">
                <a:effectLst/>
                <a:latin typeface="Arial" panose="020B0604020202020204" pitchFamily="34" charset="0"/>
              </a:rPr>
              <a:t>yêu</a:t>
            </a:r>
            <a:r>
              <a:rPr lang="en-US" sz="3200" b="1" i="0" dirty="0">
                <a:effectLst/>
                <a:latin typeface="Arial" panose="020B0604020202020204" pitchFamily="34" charset="0"/>
              </a:rPr>
              <a:t> </a:t>
            </a:r>
            <a:r>
              <a:rPr lang="vi-VN" sz="3200" b="1" i="0" dirty="0">
                <a:effectLst/>
                <a:latin typeface="Arial" panose="020B0604020202020204" pitchFamily="34" charset="0"/>
              </a:rPr>
              <a:t>có sức mạnh thật kỳ diệu, nó có thể khiến cho con người ta trở nên mạnh mẽ hơn bao giờ hết, có thể mang đến cho chúng ta sự vui vẻ và hạnh phúc, nhưng nó cũng có thể khiến con người ta rơi vào những khổ đau, bất hạnh nhất</a:t>
            </a:r>
            <a:endParaRPr lang="en-US" sz="3200" b="1" dirty="0"/>
          </a:p>
        </p:txBody>
      </p:sp>
      <p:sp>
        <p:nvSpPr>
          <p:cNvPr id="6" name="TextBox 5">
            <a:extLst>
              <a:ext uri="{FF2B5EF4-FFF2-40B4-BE49-F238E27FC236}">
                <a16:creationId xmlns:a16="http://schemas.microsoft.com/office/drawing/2014/main" id="{586D0961-3963-84CF-5584-7AC0F07CAD01}"/>
              </a:ext>
            </a:extLst>
          </p:cNvPr>
          <p:cNvSpPr txBox="1"/>
          <p:nvPr/>
        </p:nvSpPr>
        <p:spPr>
          <a:xfrm>
            <a:off x="7700959" y="5211247"/>
            <a:ext cx="4100513"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Giang</a:t>
            </a:r>
            <a:r>
              <a:rPr lang="en-US" sz="2000" b="1"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2540895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heel(1)">
                                      <p:cBhvr>
                                        <p:cTn id="13" dur="10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mph" presetSubtype="0" fill="hold" grpId="0" nodeType="clickEffect">
                                  <p:stCondLst>
                                    <p:cond delay="0"/>
                                  </p:stCondLst>
                                  <p:iterate type="lt">
                                    <p:tmPct val="4000"/>
                                  </p:iterate>
                                  <p:childTnLst>
                                    <p:set>
                                      <p:cBhvr override="childStyle">
                                        <p:cTn id="17" dur="500" fill="hold"/>
                                        <p:tgtEl>
                                          <p:spTgt spid="5">
                                            <p:txEl>
                                              <p:pRg st="0" end="0"/>
                                            </p:txEl>
                                          </p:spTgt>
                                        </p:tgtEl>
                                        <p:attrNameLst>
                                          <p:attrName>style.color</p:attrName>
                                        </p:attrNameLst>
                                      </p:cBhvr>
                                      <p:to>
                                        <p:clrVal>
                                          <a:schemeClr val="bg1"/>
                                        </p:clrVal>
                                      </p:to>
                                    </p:set>
                                    <p:set>
                                      <p:cBhvr>
                                        <p:cTn id="18" dur="500" fill="hold"/>
                                        <p:tgtEl>
                                          <p:spTgt spid="5">
                                            <p:txEl>
                                              <p:pRg st="0" end="0"/>
                                            </p:txEl>
                                          </p:spTgt>
                                        </p:tgtEl>
                                        <p:attrNameLst>
                                          <p:attrName>fillcolor</p:attrName>
                                        </p:attrNameLst>
                                      </p:cBhvr>
                                      <p:to>
                                        <p:clrVal>
                                          <a:schemeClr val="bg1"/>
                                        </p:clrVal>
                                      </p:to>
                                    </p:set>
                                    <p:set>
                                      <p:cBhvr>
                                        <p:cTn id="19" dur="500" fill="hold"/>
                                        <p:tgtEl>
                                          <p:spTgt spid="5">
                                            <p:txEl>
                                              <p:pRg st="0" end="0"/>
                                            </p:txEl>
                                          </p:spTgt>
                                        </p:tgtEl>
                                        <p:attrNameLst>
                                          <p:attrName>fill.type</p:attrName>
                                        </p:attrNameLst>
                                      </p:cBhvr>
                                      <p:to>
                                        <p:strVal val="solid"/>
                                      </p:to>
                                    </p:set>
                                  </p:childTnLst>
                                </p:cTn>
                              </p:par>
                            </p:childTnLst>
                          </p:cTn>
                        </p:par>
                      </p:childTnLst>
                    </p:cTn>
                  </p:par>
                  <p:par>
                    <p:cTn id="20" fill="hold">
                      <p:stCondLst>
                        <p:cond delay="indefinite"/>
                      </p:stCondLst>
                      <p:childTnLst>
                        <p:par>
                          <p:cTn id="21" fill="hold">
                            <p:stCondLst>
                              <p:cond delay="0"/>
                            </p:stCondLst>
                            <p:childTnLst>
                              <p:par>
                                <p:cTn id="22" presetID="16" presetClass="emph" presetSubtype="0" fill="hold" grpId="0" nodeType="clickEffect">
                                  <p:stCondLst>
                                    <p:cond delay="0"/>
                                  </p:stCondLst>
                                  <p:iterate type="lt">
                                    <p:tmPct val="4000"/>
                                  </p:iterate>
                                  <p:childTnLst>
                                    <p:set>
                                      <p:cBhvr override="childStyle">
                                        <p:cTn id="23" dur="500" fill="hold"/>
                                        <p:tgtEl>
                                          <p:spTgt spid="6"/>
                                        </p:tgtEl>
                                        <p:attrNameLst>
                                          <p:attrName>style.color</p:attrName>
                                        </p:attrNameLst>
                                      </p:cBhvr>
                                      <p:to>
                                        <p:clrVal>
                                          <a:schemeClr val="bg1"/>
                                        </p:clrVal>
                                      </p:to>
                                    </p:set>
                                    <p:set>
                                      <p:cBhvr>
                                        <p:cTn id="24" dur="500" fill="hold"/>
                                        <p:tgtEl>
                                          <p:spTgt spid="6"/>
                                        </p:tgtEl>
                                        <p:attrNameLst>
                                          <p:attrName>fillcolor</p:attrName>
                                        </p:attrNameLst>
                                      </p:cBhvr>
                                      <p:to>
                                        <p:clrVal>
                                          <a:schemeClr val="bg1"/>
                                        </p:clrVal>
                                      </p:to>
                                    </p:set>
                                    <p:set>
                                      <p:cBhvr>
                                        <p:cTn id="25" dur="500" fill="hold"/>
                                        <p:tgtEl>
                                          <p:spTgt spid="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allAtOnce"/>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C6C8EC-4108-16AA-C39D-95D56C47796F}"/>
              </a:ext>
            </a:extLst>
          </p:cNvPr>
          <p:cNvPicPr>
            <a:picLocks noChangeAspect="1"/>
          </p:cNvPicPr>
          <p:nvPr/>
        </p:nvPicPr>
        <p:blipFill rotWithShape="1">
          <a:blip r:embed="rId2">
            <a:extLst>
              <a:ext uri="{28A0092B-C50C-407E-A947-70E740481C1C}">
                <a14:useLocalDpi xmlns:a14="http://schemas.microsoft.com/office/drawing/2010/main" val="0"/>
              </a:ext>
            </a:extLst>
          </a:blip>
          <a:srcRect l="-242" t="-171" r="23365" b="19113"/>
          <a:stretch/>
        </p:blipFill>
        <p:spPr>
          <a:xfrm>
            <a:off x="0" y="0"/>
            <a:ext cx="4543426" cy="6858000"/>
          </a:xfrm>
          <a:prstGeom prst="rect">
            <a:avLst/>
          </a:prstGeom>
        </p:spPr>
      </p:pic>
      <p:sp>
        <p:nvSpPr>
          <p:cNvPr id="6" name="TextBox 5">
            <a:extLst>
              <a:ext uri="{FF2B5EF4-FFF2-40B4-BE49-F238E27FC236}">
                <a16:creationId xmlns:a16="http://schemas.microsoft.com/office/drawing/2014/main" id="{E30D3630-95AA-B866-9741-26D2BEDAF429}"/>
              </a:ext>
            </a:extLst>
          </p:cNvPr>
          <p:cNvSpPr txBox="1"/>
          <p:nvPr/>
        </p:nvSpPr>
        <p:spPr>
          <a:xfrm>
            <a:off x="5586411" y="0"/>
            <a:ext cx="5686425" cy="984885"/>
          </a:xfrm>
          <a:prstGeom prst="rect">
            <a:avLst/>
          </a:prstGeom>
          <a:noFill/>
        </p:spPr>
        <p:txBody>
          <a:bodyPr wrap="square" rtlCol="0">
            <a:spAutoFit/>
          </a:bodyPr>
          <a:lstStyle/>
          <a:p>
            <a:pPr algn="ctr"/>
            <a:r>
              <a:rPr lang="en-US" sz="4000" b="1" dirty="0">
                <a:solidFill>
                  <a:srgbClr val="FF0000"/>
                </a:solidFill>
                <a:latin typeface="Arial" panose="020B0604020202020204" pitchFamily="34" charset="0"/>
                <a:cs typeface="Arial" panose="020B0604020202020204" pitchFamily="34" charset="0"/>
              </a:rPr>
              <a:t>Quan </a:t>
            </a:r>
            <a:r>
              <a:rPr lang="en-US" sz="4000" b="1" dirty="0" err="1">
                <a:solidFill>
                  <a:srgbClr val="FF0000"/>
                </a:solidFill>
                <a:latin typeface="Arial" panose="020B0604020202020204" pitchFamily="34" charset="0"/>
                <a:cs typeface="Arial" panose="020B0604020202020204" pitchFamily="34" charset="0"/>
              </a:rPr>
              <a:t>điểm</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về</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tình</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yêu</a:t>
            </a:r>
            <a:endParaRPr lang="en-US" sz="4000" b="1" dirty="0">
              <a:solidFill>
                <a:srgbClr val="FF0000"/>
              </a:solidFill>
              <a:latin typeface="Arial" panose="020B0604020202020204" pitchFamily="34" charset="0"/>
              <a:cs typeface="Arial" panose="020B0604020202020204" pitchFamily="34" charset="0"/>
            </a:endParaRPr>
          </a:p>
          <a:p>
            <a:pPr algn="ctr"/>
            <a:endParaRPr lang="en-US" dirty="0"/>
          </a:p>
        </p:txBody>
      </p:sp>
      <p:sp>
        <p:nvSpPr>
          <p:cNvPr id="7" name="TextBox 6">
            <a:extLst>
              <a:ext uri="{FF2B5EF4-FFF2-40B4-BE49-F238E27FC236}">
                <a16:creationId xmlns:a16="http://schemas.microsoft.com/office/drawing/2014/main" id="{0BE631B6-FA7C-E070-E06C-300B05DD568F}"/>
              </a:ext>
            </a:extLst>
          </p:cNvPr>
          <p:cNvSpPr txBox="1"/>
          <p:nvPr/>
        </p:nvSpPr>
        <p:spPr>
          <a:xfrm>
            <a:off x="5232793" y="771525"/>
            <a:ext cx="6393659" cy="5016758"/>
          </a:xfrm>
          <a:prstGeom prst="rect">
            <a:avLst/>
          </a:prstGeom>
          <a:noFill/>
        </p:spPr>
        <p:txBody>
          <a:bodyPr wrap="square" rtlCol="0">
            <a:spAutoFit/>
          </a:bodyPr>
          <a:lstStyle/>
          <a:p>
            <a:pPr algn="ctr"/>
            <a:r>
              <a:rPr lang="en-US" sz="4000" b="1" i="0" dirty="0">
                <a:effectLst/>
                <a:latin typeface="Arial" panose="020B0604020202020204" pitchFamily="34" charset="0"/>
              </a:rPr>
              <a:t>- </a:t>
            </a:r>
            <a:r>
              <a:rPr lang="vi-VN" sz="4000" b="1" i="0" dirty="0">
                <a:effectLst/>
                <a:latin typeface="Arial" panose="020B0604020202020204" pitchFamily="34" charset="0"/>
              </a:rPr>
              <a:t>Tình yêu là một thứ tình cảm vô cùng khó hiểu, đôi khi chính những người đang yêu cũng không hiểu được tình cảm của mình, không hiểu được suy nghĩ của mình về tình yêu</a:t>
            </a:r>
            <a:endParaRPr lang="en-US" sz="4000" b="1" dirty="0"/>
          </a:p>
        </p:txBody>
      </p:sp>
      <p:sp>
        <p:nvSpPr>
          <p:cNvPr id="8" name="TextBox 7">
            <a:extLst>
              <a:ext uri="{FF2B5EF4-FFF2-40B4-BE49-F238E27FC236}">
                <a16:creationId xmlns:a16="http://schemas.microsoft.com/office/drawing/2014/main" id="{F5B6FFBE-61CB-F873-8894-D89486CD9F8A}"/>
              </a:ext>
            </a:extLst>
          </p:cNvPr>
          <p:cNvSpPr txBox="1"/>
          <p:nvPr/>
        </p:nvSpPr>
        <p:spPr>
          <a:xfrm>
            <a:off x="9073750" y="5788283"/>
            <a:ext cx="2571752" cy="523220"/>
          </a:xfrm>
          <a:prstGeom prst="rect">
            <a:avLst/>
          </a:prstGeom>
          <a:noFill/>
        </p:spPr>
        <p:txBody>
          <a:bodyPr wrap="square" rtlCol="0">
            <a:spAutoFit/>
          </a:bodyPr>
          <a:lstStyle/>
          <a:p>
            <a:pPr algn="ctr"/>
            <a:r>
              <a:rPr lang="en-US" sz="2800" b="1" dirty="0"/>
              <a:t>- </a:t>
            </a:r>
            <a:r>
              <a:rPr lang="en-US" sz="2800" b="1" dirty="0" err="1"/>
              <a:t>Đức</a:t>
            </a:r>
            <a:r>
              <a:rPr lang="en-US" sz="2800" b="1" dirty="0"/>
              <a:t> -</a:t>
            </a:r>
          </a:p>
        </p:txBody>
      </p:sp>
    </p:spTree>
    <p:extLst>
      <p:ext uri="{BB962C8B-B14F-4D97-AF65-F5344CB8AC3E}">
        <p14:creationId xmlns:p14="http://schemas.microsoft.com/office/powerpoint/2010/main" val="2587098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mph" presetSubtype="0" fill="hold" nodeType="clickEffect">
                                  <p:stCondLst>
                                    <p:cond delay="0"/>
                                  </p:stCondLst>
                                  <p:iterate type="lt">
                                    <p:tmPct val="4000"/>
                                  </p:iterate>
                                  <p:childTnLst>
                                    <p:set>
                                      <p:cBhvr override="childStyle">
                                        <p:cTn id="11" dur="500" fill="hold"/>
                                        <p:tgtEl>
                                          <p:spTgt spid="7">
                                            <p:txEl>
                                              <p:pRg st="0" end="0"/>
                                            </p:txEl>
                                          </p:spTgt>
                                        </p:tgtEl>
                                        <p:attrNameLst>
                                          <p:attrName>style.color</p:attrName>
                                        </p:attrNameLst>
                                      </p:cBhvr>
                                      <p:to>
                                        <p:clrVal>
                                          <a:schemeClr val="bg1"/>
                                        </p:clrVal>
                                      </p:to>
                                    </p:set>
                                    <p:set>
                                      <p:cBhvr>
                                        <p:cTn id="12" dur="500" fill="hold"/>
                                        <p:tgtEl>
                                          <p:spTgt spid="7">
                                            <p:txEl>
                                              <p:pRg st="0" end="0"/>
                                            </p:txEl>
                                          </p:spTgt>
                                        </p:tgtEl>
                                        <p:attrNameLst>
                                          <p:attrName>fillcolor</p:attrName>
                                        </p:attrNameLst>
                                      </p:cBhvr>
                                      <p:to>
                                        <p:clrVal>
                                          <a:schemeClr val="bg1"/>
                                        </p:clrVal>
                                      </p:to>
                                    </p:set>
                                    <p:set>
                                      <p:cBhvr>
                                        <p:cTn id="13" dur="500" fill="hold"/>
                                        <p:tgtEl>
                                          <p:spTgt spid="7">
                                            <p:txEl>
                                              <p:pRg st="0" end="0"/>
                                            </p:txEl>
                                          </p:spTgt>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6" presetClass="emph" presetSubtype="0" fill="hold" grpId="0" nodeType="clickEffect">
                                  <p:stCondLst>
                                    <p:cond delay="0"/>
                                  </p:stCondLst>
                                  <p:iterate type="lt">
                                    <p:tmPct val="4000"/>
                                  </p:iterate>
                                  <p:childTnLst>
                                    <p:set>
                                      <p:cBhvr override="childStyle">
                                        <p:cTn id="17" dur="500" fill="hold"/>
                                        <p:tgtEl>
                                          <p:spTgt spid="8"/>
                                        </p:tgtEl>
                                        <p:attrNameLst>
                                          <p:attrName>style.color</p:attrName>
                                        </p:attrNameLst>
                                      </p:cBhvr>
                                      <p:to>
                                        <p:clrVal>
                                          <a:schemeClr val="bg1"/>
                                        </p:clrVal>
                                      </p:to>
                                    </p:set>
                                    <p:set>
                                      <p:cBhvr>
                                        <p:cTn id="18" dur="500" fill="hold"/>
                                        <p:tgtEl>
                                          <p:spTgt spid="8"/>
                                        </p:tgtEl>
                                        <p:attrNameLst>
                                          <p:attrName>fillcolor</p:attrName>
                                        </p:attrNameLst>
                                      </p:cBhvr>
                                      <p:to>
                                        <p:clrVal>
                                          <a:schemeClr val="bg1"/>
                                        </p:clrVal>
                                      </p:to>
                                    </p:set>
                                    <p:set>
                                      <p:cBhvr>
                                        <p:cTn id="19" dur="500" fill="hold"/>
                                        <p:tgtEl>
                                          <p:spTgt spid="8"/>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E94BD2-2F5A-D08E-1910-BD0625ABE7C4}"/>
              </a:ext>
            </a:extLst>
          </p:cNvPr>
          <p:cNvSpPr txBox="1"/>
          <p:nvPr/>
        </p:nvSpPr>
        <p:spPr>
          <a:xfrm>
            <a:off x="5457824" y="0"/>
            <a:ext cx="5915025" cy="707886"/>
          </a:xfrm>
          <a:prstGeom prst="rect">
            <a:avLst/>
          </a:prstGeom>
          <a:noFill/>
        </p:spPr>
        <p:txBody>
          <a:bodyPr wrap="square" rtlCol="0">
            <a:spAutoFit/>
          </a:bodyPr>
          <a:lstStyle/>
          <a:p>
            <a:pPr algn="ctr"/>
            <a:r>
              <a:rPr lang="en-US" sz="4000" b="1" dirty="0">
                <a:solidFill>
                  <a:srgbClr val="FF0000"/>
                </a:solidFill>
                <a:latin typeface="Arial" panose="020B0604020202020204" pitchFamily="34" charset="0"/>
                <a:cs typeface="Arial" panose="020B0604020202020204" pitchFamily="34" charset="0"/>
              </a:rPr>
              <a:t>Quan </a:t>
            </a:r>
            <a:r>
              <a:rPr lang="en-US" sz="4000" b="1" dirty="0" err="1">
                <a:solidFill>
                  <a:srgbClr val="FF0000"/>
                </a:solidFill>
                <a:latin typeface="Arial" panose="020B0604020202020204" pitchFamily="34" charset="0"/>
                <a:cs typeface="Arial" panose="020B0604020202020204" pitchFamily="34" charset="0"/>
              </a:rPr>
              <a:t>điểm</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về</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tình</a:t>
            </a:r>
            <a:r>
              <a:rPr lang="en-US" sz="4000" b="1" dirty="0">
                <a:solidFill>
                  <a:srgbClr val="FF0000"/>
                </a:solidFill>
                <a:latin typeface="Arial" panose="020B0604020202020204" pitchFamily="34" charset="0"/>
                <a:cs typeface="Arial" panose="020B0604020202020204" pitchFamily="34" charset="0"/>
              </a:rPr>
              <a:t> </a:t>
            </a:r>
            <a:r>
              <a:rPr lang="en-US" sz="4000" b="1" dirty="0" err="1">
                <a:solidFill>
                  <a:srgbClr val="FF0000"/>
                </a:solidFill>
                <a:latin typeface="Arial" panose="020B0604020202020204" pitchFamily="34" charset="0"/>
                <a:cs typeface="Arial" panose="020B0604020202020204" pitchFamily="34" charset="0"/>
              </a:rPr>
              <a:t>yêu</a:t>
            </a:r>
            <a:endParaRPr lang="en-US" sz="4000" b="1" dirty="0">
              <a:solidFill>
                <a:srgbClr val="FF0000"/>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8949EDC-4A91-4ACF-F1B7-56B344A21D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69565" cy="6858000"/>
          </a:xfrm>
          <a:prstGeom prst="rect">
            <a:avLst/>
          </a:prstGeom>
        </p:spPr>
      </p:pic>
      <p:sp>
        <p:nvSpPr>
          <p:cNvPr id="5" name="TextBox 4">
            <a:extLst>
              <a:ext uri="{FF2B5EF4-FFF2-40B4-BE49-F238E27FC236}">
                <a16:creationId xmlns:a16="http://schemas.microsoft.com/office/drawing/2014/main" id="{BA353A99-8ADA-7A6F-DFCF-242306A72BAE}"/>
              </a:ext>
            </a:extLst>
          </p:cNvPr>
          <p:cNvSpPr txBox="1"/>
          <p:nvPr/>
        </p:nvSpPr>
        <p:spPr>
          <a:xfrm>
            <a:off x="5314948" y="707886"/>
            <a:ext cx="6403285" cy="4401205"/>
          </a:xfrm>
          <a:prstGeom prst="rect">
            <a:avLst/>
          </a:prstGeom>
          <a:noFill/>
        </p:spPr>
        <p:txBody>
          <a:bodyPr wrap="square" rtlCol="0">
            <a:spAutoFit/>
          </a:bodyPr>
          <a:lstStyle/>
          <a:p>
            <a:r>
              <a:rPr lang="en-US" sz="4000" b="1" i="0" dirty="0">
                <a:effectLst/>
                <a:latin typeface="Arial" panose="020B0604020202020204" pitchFamily="34" charset="0"/>
                <a:cs typeface="Arial" panose="020B0604020202020204" pitchFamily="34" charset="0"/>
              </a:rPr>
              <a:t>- </a:t>
            </a:r>
            <a:r>
              <a:rPr lang="vi-VN" sz="4000" b="1" i="0" dirty="0">
                <a:effectLst/>
                <a:latin typeface="Arial" panose="020B0604020202020204" pitchFamily="34" charset="0"/>
                <a:cs typeface="Arial" panose="020B0604020202020204" pitchFamily="34" charset="0"/>
              </a:rPr>
              <a:t>Tình yêu là một loại tình cảm vị tha, không có giới hạn hay điều kiện. Đó là khi bạn tin tưởng người khác bằng cuộc sống của mình và bạn sẽ làm bất cứ điều gì cho họ</a:t>
            </a:r>
            <a:endParaRPr lang="en-US" sz="4000" b="1"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F8D6D8BA-8F32-DA05-4BA4-CCDA7C74380F}"/>
              </a:ext>
            </a:extLst>
          </p:cNvPr>
          <p:cNvSpPr txBox="1"/>
          <p:nvPr/>
        </p:nvSpPr>
        <p:spPr>
          <a:xfrm>
            <a:off x="9779794" y="5109091"/>
            <a:ext cx="1757362" cy="584775"/>
          </a:xfrm>
          <a:prstGeom prst="rect">
            <a:avLst/>
          </a:prstGeom>
          <a:noFill/>
        </p:spPr>
        <p:txBody>
          <a:bodyPr wrap="square" rtlCol="0">
            <a:spAutoFit/>
          </a:bodyPr>
          <a:lstStyle/>
          <a:p>
            <a:pPr algn="ct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Duy</a:t>
            </a:r>
            <a:r>
              <a:rPr lang="en-US" sz="3200" b="1"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783003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heel(1)">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mph" presetSubtype="0" fill="hold" grpId="0" nodeType="clickEffect">
                                  <p:stCondLst>
                                    <p:cond delay="0"/>
                                  </p:stCondLst>
                                  <p:iterate type="lt">
                                    <p:tmPct val="4000"/>
                                  </p:iterate>
                                  <p:childTnLst>
                                    <p:set>
                                      <p:cBhvr override="childStyle">
                                        <p:cTn id="11" dur="500" fill="hold"/>
                                        <p:tgtEl>
                                          <p:spTgt spid="5"/>
                                        </p:tgtEl>
                                        <p:attrNameLst>
                                          <p:attrName>style.color</p:attrName>
                                        </p:attrNameLst>
                                      </p:cBhvr>
                                      <p:to>
                                        <p:clrVal>
                                          <a:schemeClr val="bg1"/>
                                        </p:clrVal>
                                      </p:to>
                                    </p:set>
                                    <p:set>
                                      <p:cBhvr>
                                        <p:cTn id="12" dur="500" fill="hold"/>
                                        <p:tgtEl>
                                          <p:spTgt spid="5"/>
                                        </p:tgtEl>
                                        <p:attrNameLst>
                                          <p:attrName>fillcolor</p:attrName>
                                        </p:attrNameLst>
                                      </p:cBhvr>
                                      <p:to>
                                        <p:clrVal>
                                          <a:schemeClr val="bg1"/>
                                        </p:clrVal>
                                      </p:to>
                                    </p:set>
                                    <p:set>
                                      <p:cBhvr>
                                        <p:cTn id="13" dur="500" fill="hold"/>
                                        <p:tgtEl>
                                          <p:spTgt spid="5"/>
                                        </p:tgtEl>
                                        <p:attrNameLst>
                                          <p:attrName>fill.type</p:attrName>
                                        </p:attrNameLst>
                                      </p:cBhvr>
                                      <p:to>
                                        <p:strVal val="solid"/>
                                      </p:to>
                                    </p:set>
                                  </p:childTnLst>
                                </p:cTn>
                              </p:par>
                            </p:childTnLst>
                          </p:cTn>
                        </p:par>
                      </p:childTnLst>
                    </p:cTn>
                  </p:par>
                  <p:par>
                    <p:cTn id="14" fill="hold">
                      <p:stCondLst>
                        <p:cond delay="indefinite"/>
                      </p:stCondLst>
                      <p:childTnLst>
                        <p:par>
                          <p:cTn id="15" fill="hold">
                            <p:stCondLst>
                              <p:cond delay="0"/>
                            </p:stCondLst>
                            <p:childTnLst>
                              <p:par>
                                <p:cTn id="16" presetID="16" presetClass="emph" presetSubtype="0" fill="hold" grpId="0" nodeType="clickEffect">
                                  <p:stCondLst>
                                    <p:cond delay="0"/>
                                  </p:stCondLst>
                                  <p:iterate type="lt">
                                    <p:tmPct val="4000"/>
                                  </p:iterate>
                                  <p:childTnLst>
                                    <p:set>
                                      <p:cBhvr override="childStyle">
                                        <p:cTn id="17" dur="500" fill="hold"/>
                                        <p:tgtEl>
                                          <p:spTgt spid="6"/>
                                        </p:tgtEl>
                                        <p:attrNameLst>
                                          <p:attrName>style.color</p:attrName>
                                        </p:attrNameLst>
                                      </p:cBhvr>
                                      <p:to>
                                        <p:clrVal>
                                          <a:schemeClr val="bg1"/>
                                        </p:clrVal>
                                      </p:to>
                                    </p:set>
                                    <p:set>
                                      <p:cBhvr>
                                        <p:cTn id="18" dur="500" fill="hold"/>
                                        <p:tgtEl>
                                          <p:spTgt spid="6"/>
                                        </p:tgtEl>
                                        <p:attrNameLst>
                                          <p:attrName>fillcolor</p:attrName>
                                        </p:attrNameLst>
                                      </p:cBhvr>
                                      <p:to>
                                        <p:clrVal>
                                          <a:schemeClr val="bg1"/>
                                        </p:clrVal>
                                      </p:to>
                                    </p:set>
                                    <p:set>
                                      <p:cBhvr>
                                        <p:cTn id="19" dur="500" fill="hold"/>
                                        <p:tgtEl>
                                          <p:spTgt spid="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TotalTime>
  <Words>1079</Words>
  <Application>Microsoft Office PowerPoint</Application>
  <PresentationFormat>Widescreen</PresentationFormat>
  <Paragraphs>192</Paragraphs>
  <Slides>23</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Hoạt động 5</vt:lpstr>
      <vt:lpstr>PowerPoint Presentation</vt:lpstr>
      <vt:lpstr>Hoạt động 6</vt:lpstr>
      <vt:lpstr>PowerPoint Presentation</vt:lpstr>
      <vt:lpstr>Hoạt động 7</vt:lpstr>
      <vt:lpstr>Một số quan điểm sống tích cực</vt:lpstr>
      <vt:lpstr>           Quan điểm sống của bản thân</vt:lpstr>
      <vt:lpstr>Hoạt động 8</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Nội dung 4</dc:title>
  <dc:creator>Admin</dc:creator>
  <cp:lastModifiedBy>word</cp:lastModifiedBy>
  <cp:revision>32</cp:revision>
  <dcterms:created xsi:type="dcterms:W3CDTF">2022-10-10T16:04:51Z</dcterms:created>
  <dcterms:modified xsi:type="dcterms:W3CDTF">2022-10-10T19:27:52Z</dcterms:modified>
</cp:coreProperties>
</file>